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147483285" r:id="rId3"/>
    <p:sldId id="289" r:id="rId4"/>
    <p:sldId id="2147483286" r:id="rId5"/>
    <p:sldId id="288" r:id="rId6"/>
    <p:sldId id="2147483287" r:id="rId7"/>
    <p:sldId id="290" r:id="rId8"/>
    <p:sldId id="2147483288" r:id="rId9"/>
    <p:sldId id="292" r:id="rId10"/>
    <p:sldId id="2147483289" r:id="rId11"/>
    <p:sldId id="294" r:id="rId12"/>
    <p:sldId id="2147483290" r:id="rId13"/>
    <p:sldId id="295" r:id="rId14"/>
    <p:sldId id="2147483291" r:id="rId15"/>
    <p:sldId id="2147483259" r:id="rId16"/>
    <p:sldId id="2147483293" r:id="rId17"/>
    <p:sldId id="2147483292" r:id="rId18"/>
    <p:sldId id="2147483260" r:id="rId19"/>
    <p:sldId id="2147483294" r:id="rId20"/>
    <p:sldId id="2147483261" r:id="rId21"/>
    <p:sldId id="2147483295" r:id="rId22"/>
    <p:sldId id="2147483262" r:id="rId23"/>
    <p:sldId id="2147483296" r:id="rId24"/>
    <p:sldId id="2147483263" r:id="rId25"/>
    <p:sldId id="2147483297" r:id="rId26"/>
    <p:sldId id="2147483299" r:id="rId27"/>
    <p:sldId id="2147483298" r:id="rId28"/>
    <p:sldId id="2147483264" r:id="rId29"/>
    <p:sldId id="2147483300" r:id="rId30"/>
    <p:sldId id="2147483265" r:id="rId31"/>
    <p:sldId id="2147483301" r:id="rId32"/>
    <p:sldId id="2147483278" r:id="rId33"/>
    <p:sldId id="2147483302" r:id="rId34"/>
    <p:sldId id="2147483279" r:id="rId35"/>
    <p:sldId id="2147483303" r:id="rId36"/>
    <p:sldId id="2147483280" r:id="rId37"/>
    <p:sldId id="2147483304" r:id="rId38"/>
    <p:sldId id="2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1" id="{EF73F755-B588-4C49-BCEF-BB5EE9DC3C2B}">
          <p14:sldIdLst>
            <p14:sldId id="2147483285"/>
            <p14:sldId id="289"/>
            <p14:sldId id="2147483286"/>
            <p14:sldId id="288"/>
            <p14:sldId id="2147483287"/>
            <p14:sldId id="290"/>
            <p14:sldId id="2147483288"/>
            <p14:sldId id="292"/>
            <p14:sldId id="2147483289"/>
            <p14:sldId id="294"/>
            <p14:sldId id="2147483290"/>
            <p14:sldId id="295"/>
            <p14:sldId id="2147483291"/>
            <p14:sldId id="2147483259"/>
            <p14:sldId id="2147483293"/>
            <p14:sldId id="2147483292"/>
            <p14:sldId id="2147483260"/>
            <p14:sldId id="2147483294"/>
            <p14:sldId id="2147483261"/>
            <p14:sldId id="2147483295"/>
            <p14:sldId id="2147483262"/>
            <p14:sldId id="2147483296"/>
            <p14:sldId id="2147483263"/>
            <p14:sldId id="2147483297"/>
            <p14:sldId id="2147483299"/>
            <p14:sldId id="2147483298"/>
            <p14:sldId id="2147483264"/>
            <p14:sldId id="2147483300"/>
            <p14:sldId id="2147483265"/>
            <p14:sldId id="2147483301"/>
            <p14:sldId id="2147483278"/>
            <p14:sldId id="2147483302"/>
            <p14:sldId id="2147483279"/>
            <p14:sldId id="2147483303"/>
            <p14:sldId id="2147483280"/>
            <p14:sldId id="214748330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801"/>
  </p:normalViewPr>
  <p:slideViewPr>
    <p:cSldViewPr snapToGrid="0">
      <p:cViewPr varScale="1">
        <p:scale>
          <a:sx n="106" d="100"/>
          <a:sy n="106" d="100"/>
        </p:scale>
        <p:origin x="1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&lt;Sentinel Token&gt;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7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7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7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7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7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22CD6B9B-AE2B-0945-AAE6-DC74ED2AC0DF}" type="pres">
      <dgm:prSet presAssocID="{0213CF1E-9907-264D-9883-1C029C869906}" presName="parTxOnly" presStyleLbl="node1" presStyleIdx="5" presStyleCnt="7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5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6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8250A33B-04FA-4E46-9EF3-7DEAA49C490F}" type="presParOf" srcId="{C31BB959-137A-C046-B2E6-162F847E5222}" destId="{22CD6B9B-AE2B-0945-AAE6-DC74ED2AC0DF}" srcOrd="10" destOrd="0" presId="urn:microsoft.com/office/officeart/2005/8/layout/hChevron3"/>
    <dgm:cxn modelId="{6CA257C6-E2A7-6C4F-B26B-1B3A62156EBE}" type="presParOf" srcId="{C31BB959-137A-C046-B2E6-162F847E5222}" destId="{EBFF607A-A3B7-6549-8F43-43F3BDDCA819}" srcOrd="11" destOrd="0" presId="urn:microsoft.com/office/officeart/2005/8/layout/hChevron3"/>
    <dgm:cxn modelId="{FFEB4E33-FF4F-4D46-A8D6-1DF0CB729681}" type="presParOf" srcId="{C31BB959-137A-C046-B2E6-162F847E5222}" destId="{EA84ED2B-241B-6542-A640-4A56342811B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CE90F2-F4F7-C742-88E1-117E5F563567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63E3649-D4E7-CB49-83B0-C11FD0634F5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Artificial Intelligence </a:t>
          </a:r>
        </a:p>
      </dgm:t>
    </dgm:pt>
    <dgm:pt modelId="{287B8E05-E077-F64B-9FB9-622E9C99E181}" type="parTrans" cxnId="{ACE72607-3967-534B-BF72-9DD6EC384464}">
      <dgm:prSet/>
      <dgm:spPr/>
      <dgm:t>
        <a:bodyPr/>
        <a:lstStyle/>
        <a:p>
          <a:endParaRPr lang="en-GB"/>
        </a:p>
      </dgm:t>
    </dgm:pt>
    <dgm:pt modelId="{57E75944-DC0C-EC42-A4B7-1483DC3A6725}" type="sibTrans" cxnId="{ACE72607-3967-534B-BF72-9DD6EC384464}">
      <dgm:prSet/>
      <dgm:spPr/>
      <dgm:t>
        <a:bodyPr/>
        <a:lstStyle/>
        <a:p>
          <a:endParaRPr lang="en-GB"/>
        </a:p>
      </dgm:t>
    </dgm:pt>
    <dgm:pt modelId="{897FB489-2900-BE42-AF6E-5930ACC9A674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Machine Learning</a:t>
          </a:r>
        </a:p>
      </dgm:t>
    </dgm:pt>
    <dgm:pt modelId="{6866A9FA-CD4F-1544-86E9-F2AE422DCB39}" type="parTrans" cxnId="{49F89F3A-B5A7-D149-B141-BF1721AA3E97}">
      <dgm:prSet/>
      <dgm:spPr/>
      <dgm:t>
        <a:bodyPr/>
        <a:lstStyle/>
        <a:p>
          <a:endParaRPr lang="en-GB"/>
        </a:p>
      </dgm:t>
    </dgm:pt>
    <dgm:pt modelId="{D2D61986-E890-CD4F-86E4-6803F92F0F44}" type="sibTrans" cxnId="{49F89F3A-B5A7-D149-B141-BF1721AA3E97}">
      <dgm:prSet/>
      <dgm:spPr/>
      <dgm:t>
        <a:bodyPr/>
        <a:lstStyle/>
        <a:p>
          <a:endParaRPr lang="en-GB"/>
        </a:p>
      </dgm:t>
    </dgm:pt>
    <dgm:pt modelId="{FD621DC4-517A-724B-ADB1-3E42056AFC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Deep Learning</a:t>
          </a:r>
        </a:p>
      </dgm:t>
    </dgm:pt>
    <dgm:pt modelId="{B2E0C1DE-E39A-2943-8964-2363E4B42006}" type="parTrans" cxnId="{818090B1-B4F9-214F-9AA9-FBEF503BB7E2}">
      <dgm:prSet/>
      <dgm:spPr/>
      <dgm:t>
        <a:bodyPr/>
        <a:lstStyle/>
        <a:p>
          <a:endParaRPr lang="en-GB"/>
        </a:p>
      </dgm:t>
    </dgm:pt>
    <dgm:pt modelId="{5EDFA796-C48F-1D4D-A3B4-C557D114AA42}" type="sibTrans" cxnId="{818090B1-B4F9-214F-9AA9-FBEF503BB7E2}">
      <dgm:prSet/>
      <dgm:spPr/>
      <dgm:t>
        <a:bodyPr/>
        <a:lstStyle/>
        <a:p>
          <a:endParaRPr lang="en-GB"/>
        </a:p>
      </dgm:t>
    </dgm:pt>
    <dgm:pt modelId="{7B9E45C9-3D2D-FB4F-A50F-702725AD316C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Generative AI</a:t>
          </a:r>
        </a:p>
      </dgm:t>
    </dgm:pt>
    <dgm:pt modelId="{D2C48795-2DA3-AC49-8CC4-DB6C03BA72AC}" type="parTrans" cxnId="{553D4E93-613B-6040-8F82-4216F32294FD}">
      <dgm:prSet/>
      <dgm:spPr/>
      <dgm:t>
        <a:bodyPr/>
        <a:lstStyle/>
        <a:p>
          <a:endParaRPr lang="en-GB"/>
        </a:p>
      </dgm:t>
    </dgm:pt>
    <dgm:pt modelId="{8084C210-B8F3-0740-9882-380D6DEA09FE}" type="sibTrans" cxnId="{553D4E93-613B-6040-8F82-4216F32294FD}">
      <dgm:prSet/>
      <dgm:spPr/>
      <dgm:t>
        <a:bodyPr/>
        <a:lstStyle/>
        <a:p>
          <a:endParaRPr lang="en-GB"/>
        </a:p>
      </dgm:t>
    </dgm:pt>
    <dgm:pt modelId="{171EAA39-9F15-154A-B30E-176F8596FA5F}" type="pres">
      <dgm:prSet presAssocID="{9ECE90F2-F4F7-C742-88E1-117E5F563567}" presName="Name0" presStyleCnt="0">
        <dgm:presLayoutVars>
          <dgm:chMax val="7"/>
          <dgm:resizeHandles val="exact"/>
        </dgm:presLayoutVars>
      </dgm:prSet>
      <dgm:spPr/>
    </dgm:pt>
    <dgm:pt modelId="{6F0B7E0F-B996-D148-8A9C-B8F6A8C40A3B}" type="pres">
      <dgm:prSet presAssocID="{9ECE90F2-F4F7-C742-88E1-117E5F563567}" presName="comp1" presStyleCnt="0"/>
      <dgm:spPr/>
    </dgm:pt>
    <dgm:pt modelId="{D9D30599-425A-9E40-8098-6FB7D584FE51}" type="pres">
      <dgm:prSet presAssocID="{9ECE90F2-F4F7-C742-88E1-117E5F563567}" presName="circle1" presStyleLbl="node1" presStyleIdx="0" presStyleCnt="4"/>
      <dgm:spPr/>
    </dgm:pt>
    <dgm:pt modelId="{7AFB2697-3DD2-E848-956D-C7BB28A3F633}" type="pres">
      <dgm:prSet presAssocID="{9ECE90F2-F4F7-C742-88E1-117E5F563567}" presName="c1text" presStyleLbl="node1" presStyleIdx="0" presStyleCnt="4">
        <dgm:presLayoutVars>
          <dgm:bulletEnabled val="1"/>
        </dgm:presLayoutVars>
      </dgm:prSet>
      <dgm:spPr/>
    </dgm:pt>
    <dgm:pt modelId="{7A4D0E7E-56E4-AB4B-8908-FC5D269A5B92}" type="pres">
      <dgm:prSet presAssocID="{9ECE90F2-F4F7-C742-88E1-117E5F563567}" presName="comp2" presStyleCnt="0"/>
      <dgm:spPr/>
    </dgm:pt>
    <dgm:pt modelId="{5CAB4BF1-6387-694C-AA98-73200113CBD4}" type="pres">
      <dgm:prSet presAssocID="{9ECE90F2-F4F7-C742-88E1-117E5F563567}" presName="circle2" presStyleLbl="node1" presStyleIdx="1" presStyleCnt="4"/>
      <dgm:spPr/>
    </dgm:pt>
    <dgm:pt modelId="{27DDD60D-8D81-1848-830B-925BC1D65E19}" type="pres">
      <dgm:prSet presAssocID="{9ECE90F2-F4F7-C742-88E1-117E5F563567}" presName="c2text" presStyleLbl="node1" presStyleIdx="1" presStyleCnt="4">
        <dgm:presLayoutVars>
          <dgm:bulletEnabled val="1"/>
        </dgm:presLayoutVars>
      </dgm:prSet>
      <dgm:spPr/>
    </dgm:pt>
    <dgm:pt modelId="{A142F0A0-2B5E-7C4E-9200-E5B3D0C23379}" type="pres">
      <dgm:prSet presAssocID="{9ECE90F2-F4F7-C742-88E1-117E5F563567}" presName="comp3" presStyleCnt="0"/>
      <dgm:spPr/>
    </dgm:pt>
    <dgm:pt modelId="{F70E0FC2-C8B8-3F45-A866-D01C6D51945F}" type="pres">
      <dgm:prSet presAssocID="{9ECE90F2-F4F7-C742-88E1-117E5F563567}" presName="circle3" presStyleLbl="node1" presStyleIdx="2" presStyleCnt="4"/>
      <dgm:spPr/>
    </dgm:pt>
    <dgm:pt modelId="{E8FF525C-1235-E746-982B-474A9571F259}" type="pres">
      <dgm:prSet presAssocID="{9ECE90F2-F4F7-C742-88E1-117E5F563567}" presName="c3text" presStyleLbl="node1" presStyleIdx="2" presStyleCnt="4">
        <dgm:presLayoutVars>
          <dgm:bulletEnabled val="1"/>
        </dgm:presLayoutVars>
      </dgm:prSet>
      <dgm:spPr/>
    </dgm:pt>
    <dgm:pt modelId="{A8155C26-781B-F140-BF9D-6157AA9EB9C0}" type="pres">
      <dgm:prSet presAssocID="{9ECE90F2-F4F7-C742-88E1-117E5F563567}" presName="comp4" presStyleCnt="0"/>
      <dgm:spPr/>
    </dgm:pt>
    <dgm:pt modelId="{7049A682-F0A3-A24C-90C2-FE509FEF5941}" type="pres">
      <dgm:prSet presAssocID="{9ECE90F2-F4F7-C742-88E1-117E5F563567}" presName="circle4" presStyleLbl="node1" presStyleIdx="3" presStyleCnt="4"/>
      <dgm:spPr/>
    </dgm:pt>
    <dgm:pt modelId="{5A553767-B650-5843-B162-107AB06E2D1F}" type="pres">
      <dgm:prSet presAssocID="{9ECE90F2-F4F7-C742-88E1-117E5F563567}" presName="c4text" presStyleLbl="node1" presStyleIdx="3" presStyleCnt="4">
        <dgm:presLayoutVars>
          <dgm:bulletEnabled val="1"/>
        </dgm:presLayoutVars>
      </dgm:prSet>
      <dgm:spPr/>
    </dgm:pt>
  </dgm:ptLst>
  <dgm:cxnLst>
    <dgm:cxn modelId="{ACE72607-3967-534B-BF72-9DD6EC384464}" srcId="{9ECE90F2-F4F7-C742-88E1-117E5F563567}" destId="{363E3649-D4E7-CB49-83B0-C11FD0634F51}" srcOrd="0" destOrd="0" parTransId="{287B8E05-E077-F64B-9FB9-622E9C99E181}" sibTransId="{57E75944-DC0C-EC42-A4B7-1483DC3A6725}"/>
    <dgm:cxn modelId="{F68BC512-DC73-7C41-8138-A352723CBA5A}" type="presOf" srcId="{7B9E45C9-3D2D-FB4F-A50F-702725AD316C}" destId="{7049A682-F0A3-A24C-90C2-FE509FEF5941}" srcOrd="0" destOrd="0" presId="urn:microsoft.com/office/officeart/2005/8/layout/venn2"/>
    <dgm:cxn modelId="{F0C2DA1C-39D9-BB41-9268-94C58267B596}" type="presOf" srcId="{FD621DC4-517A-724B-ADB1-3E42056AFC87}" destId="{E8FF525C-1235-E746-982B-474A9571F259}" srcOrd="1" destOrd="0" presId="urn:microsoft.com/office/officeart/2005/8/layout/venn2"/>
    <dgm:cxn modelId="{78A6C227-A59C-5643-8A8C-61AE82C150A8}" type="presOf" srcId="{363E3649-D4E7-CB49-83B0-C11FD0634F51}" destId="{D9D30599-425A-9E40-8098-6FB7D584FE51}" srcOrd="0" destOrd="0" presId="urn:microsoft.com/office/officeart/2005/8/layout/venn2"/>
    <dgm:cxn modelId="{49F89F3A-B5A7-D149-B141-BF1721AA3E97}" srcId="{9ECE90F2-F4F7-C742-88E1-117E5F563567}" destId="{897FB489-2900-BE42-AF6E-5930ACC9A674}" srcOrd="1" destOrd="0" parTransId="{6866A9FA-CD4F-1544-86E9-F2AE422DCB39}" sibTransId="{D2D61986-E890-CD4F-86E4-6803F92F0F44}"/>
    <dgm:cxn modelId="{0CBB4F5A-26CE-2942-AFC8-FCD01979FDA9}" type="presOf" srcId="{7B9E45C9-3D2D-FB4F-A50F-702725AD316C}" destId="{5A553767-B650-5843-B162-107AB06E2D1F}" srcOrd="1" destOrd="0" presId="urn:microsoft.com/office/officeart/2005/8/layout/venn2"/>
    <dgm:cxn modelId="{6D44D360-3040-944A-B904-5F98AC68B335}" type="presOf" srcId="{897FB489-2900-BE42-AF6E-5930ACC9A674}" destId="{5CAB4BF1-6387-694C-AA98-73200113CBD4}" srcOrd="0" destOrd="0" presId="urn:microsoft.com/office/officeart/2005/8/layout/venn2"/>
    <dgm:cxn modelId="{553D4E93-613B-6040-8F82-4216F32294FD}" srcId="{9ECE90F2-F4F7-C742-88E1-117E5F563567}" destId="{7B9E45C9-3D2D-FB4F-A50F-702725AD316C}" srcOrd="3" destOrd="0" parTransId="{D2C48795-2DA3-AC49-8CC4-DB6C03BA72AC}" sibTransId="{8084C210-B8F3-0740-9882-380D6DEA09FE}"/>
    <dgm:cxn modelId="{B71785AE-924B-AD43-9652-F6A2D7A0C227}" type="presOf" srcId="{9ECE90F2-F4F7-C742-88E1-117E5F563567}" destId="{171EAA39-9F15-154A-B30E-176F8596FA5F}" srcOrd="0" destOrd="0" presId="urn:microsoft.com/office/officeart/2005/8/layout/venn2"/>
    <dgm:cxn modelId="{818090B1-B4F9-214F-9AA9-FBEF503BB7E2}" srcId="{9ECE90F2-F4F7-C742-88E1-117E5F563567}" destId="{FD621DC4-517A-724B-ADB1-3E42056AFC87}" srcOrd="2" destOrd="0" parTransId="{B2E0C1DE-E39A-2943-8964-2363E4B42006}" sibTransId="{5EDFA796-C48F-1D4D-A3B4-C557D114AA42}"/>
    <dgm:cxn modelId="{A84C37DC-97B8-D14D-B7DB-C3458042CEE1}" type="presOf" srcId="{FD621DC4-517A-724B-ADB1-3E42056AFC87}" destId="{F70E0FC2-C8B8-3F45-A866-D01C6D51945F}" srcOrd="0" destOrd="0" presId="urn:microsoft.com/office/officeart/2005/8/layout/venn2"/>
    <dgm:cxn modelId="{275A07E6-DA57-1E43-8CA9-D7582C675AEB}" type="presOf" srcId="{897FB489-2900-BE42-AF6E-5930ACC9A674}" destId="{27DDD60D-8D81-1848-830B-925BC1D65E19}" srcOrd="1" destOrd="0" presId="urn:microsoft.com/office/officeart/2005/8/layout/venn2"/>
    <dgm:cxn modelId="{23FBA6EB-D71E-0F46-8FDE-B41A086C5104}" type="presOf" srcId="{363E3649-D4E7-CB49-83B0-C11FD0634F51}" destId="{7AFB2697-3DD2-E848-956D-C7BB28A3F633}" srcOrd="1" destOrd="0" presId="urn:microsoft.com/office/officeart/2005/8/layout/venn2"/>
    <dgm:cxn modelId="{32932103-BFB2-8747-9339-3EB87CB77D72}" type="presParOf" srcId="{171EAA39-9F15-154A-B30E-176F8596FA5F}" destId="{6F0B7E0F-B996-D148-8A9C-B8F6A8C40A3B}" srcOrd="0" destOrd="0" presId="urn:microsoft.com/office/officeart/2005/8/layout/venn2"/>
    <dgm:cxn modelId="{775598E0-3566-FD47-ADDE-CF9BA6B1B957}" type="presParOf" srcId="{6F0B7E0F-B996-D148-8A9C-B8F6A8C40A3B}" destId="{D9D30599-425A-9E40-8098-6FB7D584FE51}" srcOrd="0" destOrd="0" presId="urn:microsoft.com/office/officeart/2005/8/layout/venn2"/>
    <dgm:cxn modelId="{12E3D265-565E-4F4C-B4C9-DF0AADD0D30A}" type="presParOf" srcId="{6F0B7E0F-B996-D148-8A9C-B8F6A8C40A3B}" destId="{7AFB2697-3DD2-E848-956D-C7BB28A3F633}" srcOrd="1" destOrd="0" presId="urn:microsoft.com/office/officeart/2005/8/layout/venn2"/>
    <dgm:cxn modelId="{43A11713-7EDB-B848-A8F6-2E44ACDCC047}" type="presParOf" srcId="{171EAA39-9F15-154A-B30E-176F8596FA5F}" destId="{7A4D0E7E-56E4-AB4B-8908-FC5D269A5B92}" srcOrd="1" destOrd="0" presId="urn:microsoft.com/office/officeart/2005/8/layout/venn2"/>
    <dgm:cxn modelId="{8D48FE66-8E7C-0248-A581-01C136079483}" type="presParOf" srcId="{7A4D0E7E-56E4-AB4B-8908-FC5D269A5B92}" destId="{5CAB4BF1-6387-694C-AA98-73200113CBD4}" srcOrd="0" destOrd="0" presId="urn:microsoft.com/office/officeart/2005/8/layout/venn2"/>
    <dgm:cxn modelId="{5849B992-ACFD-794C-91FE-182B2FB5C61D}" type="presParOf" srcId="{7A4D0E7E-56E4-AB4B-8908-FC5D269A5B92}" destId="{27DDD60D-8D81-1848-830B-925BC1D65E19}" srcOrd="1" destOrd="0" presId="urn:microsoft.com/office/officeart/2005/8/layout/venn2"/>
    <dgm:cxn modelId="{99CB6603-6730-1244-A1C6-587866F8F006}" type="presParOf" srcId="{171EAA39-9F15-154A-B30E-176F8596FA5F}" destId="{A142F0A0-2B5E-7C4E-9200-E5B3D0C23379}" srcOrd="2" destOrd="0" presId="urn:microsoft.com/office/officeart/2005/8/layout/venn2"/>
    <dgm:cxn modelId="{96B8E5BE-0CCD-5F45-A781-8855D11B18D4}" type="presParOf" srcId="{A142F0A0-2B5E-7C4E-9200-E5B3D0C23379}" destId="{F70E0FC2-C8B8-3F45-A866-D01C6D51945F}" srcOrd="0" destOrd="0" presId="urn:microsoft.com/office/officeart/2005/8/layout/venn2"/>
    <dgm:cxn modelId="{B5612A73-E70E-534A-ADFA-6B98CF2BD112}" type="presParOf" srcId="{A142F0A0-2B5E-7C4E-9200-E5B3D0C23379}" destId="{E8FF525C-1235-E746-982B-474A9571F259}" srcOrd="1" destOrd="0" presId="urn:microsoft.com/office/officeart/2005/8/layout/venn2"/>
    <dgm:cxn modelId="{8AEE2403-D720-8B42-AB40-78D51D8C8CC3}" type="presParOf" srcId="{171EAA39-9F15-154A-B30E-176F8596FA5F}" destId="{A8155C26-781B-F140-BF9D-6157AA9EB9C0}" srcOrd="3" destOrd="0" presId="urn:microsoft.com/office/officeart/2005/8/layout/venn2"/>
    <dgm:cxn modelId="{CDE6DE09-BE0C-7B40-9887-97CC1463D450}" type="presParOf" srcId="{A8155C26-781B-F140-BF9D-6157AA9EB9C0}" destId="{7049A682-F0A3-A24C-90C2-FE509FEF5941}" srcOrd="0" destOrd="0" presId="urn:microsoft.com/office/officeart/2005/8/layout/venn2"/>
    <dgm:cxn modelId="{FAB9AC3A-E015-7B45-AC42-5BBB4D4BBCB9}" type="presParOf" srcId="{A8155C26-781B-F140-BF9D-6157AA9EB9C0}" destId="{5A553767-B650-5843-B162-107AB06E2D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sp:txBody>
      <dsp:txXfrm>
        <a:off x="7374054" y="807302"/>
        <a:ext cx="762410" cy="508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7374054" y="807302"/>
        <a:ext cx="762410" cy="508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7374054" y="807302"/>
        <a:ext cx="762410" cy="508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7374054" y="807302"/>
        <a:ext cx="762410" cy="5082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1229" y="772051"/>
          <a:ext cx="1446938" cy="578775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1229" y="772051"/>
        <a:ext cx="1302244" cy="578775"/>
      </dsp:txXfrm>
    </dsp:sp>
    <dsp:sp modelId="{869B32CD-EDB6-E04F-B458-8186BF013AA1}">
      <dsp:nvSpPr>
        <dsp:cNvPr id="0" name=""/>
        <dsp:cNvSpPr/>
      </dsp:nvSpPr>
      <dsp:spPr>
        <a:xfrm>
          <a:off x="1158780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448168" y="772051"/>
        <a:ext cx="868163" cy="578775"/>
      </dsp:txXfrm>
    </dsp:sp>
    <dsp:sp modelId="{94E8274A-F9F6-6142-AF7E-C98497FA2B22}">
      <dsp:nvSpPr>
        <dsp:cNvPr id="0" name=""/>
        <dsp:cNvSpPr/>
      </dsp:nvSpPr>
      <dsp:spPr>
        <a:xfrm>
          <a:off x="2316330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605718" y="772051"/>
        <a:ext cx="868163" cy="578775"/>
      </dsp:txXfrm>
    </dsp:sp>
    <dsp:sp modelId="{DA40F6FE-F873-6F46-A5BC-2B6E68594B2D}">
      <dsp:nvSpPr>
        <dsp:cNvPr id="0" name=""/>
        <dsp:cNvSpPr/>
      </dsp:nvSpPr>
      <dsp:spPr>
        <a:xfrm>
          <a:off x="3473880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763268" y="772051"/>
        <a:ext cx="868163" cy="578775"/>
      </dsp:txXfrm>
    </dsp:sp>
    <dsp:sp modelId="{06DF2469-4474-8749-AC5C-03ADC0FDD7C6}">
      <dsp:nvSpPr>
        <dsp:cNvPr id="0" name=""/>
        <dsp:cNvSpPr/>
      </dsp:nvSpPr>
      <dsp:spPr>
        <a:xfrm>
          <a:off x="4631431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&lt;Sentinel Token&gt;</a:t>
          </a:r>
        </a:p>
      </dsp:txBody>
      <dsp:txXfrm>
        <a:off x="4920819" y="772051"/>
        <a:ext cx="868163" cy="578775"/>
      </dsp:txXfrm>
    </dsp:sp>
    <dsp:sp modelId="{22CD6B9B-AE2B-0945-AAE6-DC74ED2AC0DF}">
      <dsp:nvSpPr>
        <dsp:cNvPr id="0" name=""/>
        <dsp:cNvSpPr/>
      </dsp:nvSpPr>
      <dsp:spPr>
        <a:xfrm>
          <a:off x="5788981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sp:txBody>
      <dsp:txXfrm>
        <a:off x="6078369" y="772051"/>
        <a:ext cx="868163" cy="578775"/>
      </dsp:txXfrm>
    </dsp:sp>
    <dsp:sp modelId="{EA84ED2B-241B-6542-A640-4A56342811BC}">
      <dsp:nvSpPr>
        <dsp:cNvPr id="0" name=""/>
        <dsp:cNvSpPr/>
      </dsp:nvSpPr>
      <dsp:spPr>
        <a:xfrm>
          <a:off x="6946532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sp:txBody>
      <dsp:txXfrm>
        <a:off x="7235920" y="772051"/>
        <a:ext cx="868163" cy="5787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sp:txBody>
      <dsp:txXfrm>
        <a:off x="7374054" y="807302"/>
        <a:ext cx="762410" cy="5082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30599-425A-9E40-8098-6FB7D584FE51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 </a:t>
          </a:r>
        </a:p>
      </dsp:txBody>
      <dsp:txXfrm>
        <a:off x="3306470" y="270933"/>
        <a:ext cx="1515059" cy="812800"/>
      </dsp:txXfrm>
    </dsp:sp>
    <dsp:sp modelId="{5CAB4BF1-6387-694C-AA98-73200113CBD4}">
      <dsp:nvSpPr>
        <dsp:cNvPr id="0" name=""/>
        <dsp:cNvSpPr/>
      </dsp:nvSpPr>
      <dsp:spPr>
        <a:xfrm>
          <a:off x="1896533" y="1083733"/>
          <a:ext cx="4334933" cy="43349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</a:p>
      </dsp:txBody>
      <dsp:txXfrm>
        <a:off x="3306470" y="1343829"/>
        <a:ext cx="1515059" cy="780288"/>
      </dsp:txXfrm>
    </dsp:sp>
    <dsp:sp modelId="{F70E0FC2-C8B8-3F45-A866-D01C6D51945F}">
      <dsp:nvSpPr>
        <dsp:cNvPr id="0" name=""/>
        <dsp:cNvSpPr/>
      </dsp:nvSpPr>
      <dsp:spPr>
        <a:xfrm>
          <a:off x="2438399" y="2167466"/>
          <a:ext cx="3251200" cy="32512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</a:p>
      </dsp:txBody>
      <dsp:txXfrm>
        <a:off x="3306470" y="2411306"/>
        <a:ext cx="1515059" cy="731520"/>
      </dsp:txXfrm>
    </dsp:sp>
    <dsp:sp modelId="{7049A682-F0A3-A24C-90C2-FE509FEF5941}">
      <dsp:nvSpPr>
        <dsp:cNvPr id="0" name=""/>
        <dsp:cNvSpPr/>
      </dsp:nvSpPr>
      <dsp:spPr>
        <a:xfrm>
          <a:off x="2980266" y="3251200"/>
          <a:ext cx="2167466" cy="216746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Generative AI</a:t>
          </a:r>
        </a:p>
      </dsp:txBody>
      <dsp:txXfrm>
        <a:off x="3297684" y="3793066"/>
        <a:ext cx="153263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8:47:3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52 202 24575,'5'5'0,"5"2"0,28 5 0,57 5 0,-21-5 0,10-1-604,-5-3 0,6-1 0,2 0 604,-13-1 0,2 1 0,1-1 0,-1 1 0,22 1 0,0 0 0,-3-1 0,-9-1 0,-3-1 0,-6 1 219,3 1 0,-11-1-219,11-4 0,-37 0 0,-18 0 0,-7-3 0,-5-2 1374,-23-7-1374,-42-11 0,5 6 0,-7-2 0,-14-2 0,-4-2 0,-5-1 0,-1-1 0,4 4 0,2 1 0,11 4 0,3 2 0,-32-2 0,31 11 0,24 2 0,12 2 0,-3 3 0,-15 5 0,-31 7 0,23-7 0,-3-1 0,-3-1 0,1-1 0,-32 3 0,74-5 0,103 0 0,-1-2 0,14-1 0,-16-2 0,4-1 0,4 0-462,-14-1 1,2-1-1,2 0 1,-1 0 461,2 0 0,1-1 0,-1 0 0,-1 1 0,17-2 0,-3 0 0,-6 1 0,-20 1 0,-5 1 0,-11 1 0,13-2 0,-97 4 0,-22 0 0,-12 0 0,-25 0 0,-8 0 0,19 0 0,-3 0 0,-2 0-155,-8 0 1,-1 0-1,2 0 155,9 0 0,2 0 0,6 0 0,-10 0 0,9 0 1800,-15 0-1800,24 0 0,-8 0 0,-20-3 0,-2 0 0,32-1 0,30 1 0,36 3 510,49 0-510,21 0 0,13 0 0,-19 1 0,2 0 0,2 0 0,4 0 0,0 0 0,-2 1 0,23 0 0,-14 0 0,-17 1 0,-49-2 0,-62-1 0,-52 0 0,24-3 0,-5 0 0,-1-2 0,1 0 0,14 0 0,7 0 0,-5-4 0,64 6 0,44 2 0,34-1 0,-26 0 0,3 0 0,7 0 0,-1 1 0,-4-1 0,-5 1 0,17 1 0,-70-1 0,-40 0 0,-31-1 0,3 0 0,-7 1 0,-3-1 0,-11-1 0,-2 0 0,0 0 0,4 0 0,2 0 0,5 0 0,-5 0 0,15 0 0,17-1 0,65 4 0,33 0 0,20 0 0,21 0 0,4 0 0,-16 0 0,3 0 0,2 0 0,-1 0 0,0 0 0,2 1 0,-1-1 0,-4 0 0,18 0 0,-3 1 0,-31 0 0,-40 1 0,-74 4 0,1-4 0,-5 0 0,-5 0 0,2 0 0,-34 3 0,49-4 0,52 1 0,29-2 0,5-2 0,3-1 0,-4 1 0,-11 4 0,-15 0 0,-53 3 0,-20 1 0,-15-2 0,4 0 0,-7-1 0,-3-1 0,-15 2 0,-4-2 0,0 1-168,-1-1 0,0-1 0,5 0 168,17-2 0,4 1 0,7-1 0,0-1 0,10 0 0,6-2 0,36-2 0,-1 2 0,2 0 0,0 1 504,0 0-504,-2 0 0,1-1 0,1 0 0,-4 0 0,-7 2 0,-7 1 0,5 1 0,14-1 0,23-1 0,21 0 0,17 0 0,6 1 0,-10 1 0,-16 0 0,-16 1 0,-15 1 0,-9 0 0,-12 0 0,-14-2 0,-14 0 0,1 0 0,10-2 0,28 0 0,59 0 0,2 1 0,8 0 0,21 1 0,6 0 0,10 0 0,-1 0 0,-14 0 0,-7 0 0,14 0 0,-64 0 0,-55 0 0,-21 0 0,-1 1 0,8 3 0,17 2 0,9 3 0,5 1 0,-1 2 0,0 2 0,0 2 0,-4-1 0,-2-1 0,1-6 0,3 0 0,4-6 0,3-3 0,-2-5 0,-5-6 0,-9-5 0,-7 1 0,3 3 0,4 8 0,5 9 0,-8 8 0,-9 4 0,2 0 0,10-3 0,11-7 0,7 0 0,-1 2 0,-2 2 0,1 6 0,0 0 0,9-6 0,9-8 0,20-5 0,43-8 0,-20 4 0,4 0 0,8 0 0,1-1 0,-2-1 0,-4 1 0,22-3 0,-43 3 0,-35 4 0,-41 3 0,-38 1 0,27 0 0,-2 0 0,-2 0 0,3 0 0,-27 0 0,42-2 0,56-1 0,33-6 0,12 1 0,-6 1 0,-24 1 0,-25 5 0,-20 0 0,-19 2 0,-19 1 0,-4-4 0,7-3 0,14 0 0,16 1 0,13-2 0,30-10 0,23-7 0,10-5 0,-10 8 0,-31 9 0,-18 5 0,-7 2 0,0 1 0,4 1 0,17 3 0,28 4 0,4 1 0,8 0 0,26 2 0,9 0 0,-14-2 0,5 0 0,2-1-376,8 0 0,3-1 0,-1-1 376,1-2 0,0 0 0,-4-1 0,-13-2 0,-2 0 0,-7-1 0,6 1 0,-13-1 0,-10 3 0,-71 9 0,-49 6 0,-25-1 0,43-8 0,1-1 0,-33 0 1128,40-2-1128,27 0 0,16 3 0,15 2 0,21-1 0,13-1 0,3-3 0,-15 0 0,-22-1 0,-16 2 0,-17 2 0,-21 4 0,-11 1 0,10-2 0,30-7 0,36-10 0,12-1 0,-11 1 0,-15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8:47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137 130 24575,'12'0'0,"5"0"0,28 0 0,49-3 0,-24-1 0,5 0 0,9-2 0,-2 0 0,-12 0 0,-7 0 0,14 0 0,-54 6 0,-24 4 0,-8 3 0,-7 4 0,-8 4 0,-6 1 0,4-2 0,4-4 0,6-5 0,5-1 0,-2 0 0,0 2 0,-7 2 0,-3 0 0,0-1 0,3 1 0,6-4 0,-20 8 0,-36 7 0,18-7 0,-3 1 0,-1 0 0,1-2 0,-19 1 0,46-14 0,47-16 0,21-9 0,15-5 0,-1 4 0,-15 9 0,-15 7 0,-15 7 0,-2 2 0,-6 1 0,-13 0 0,-31 4 0,-40 2 0,-17-1 0,11-2 0,36-4 0,41-6 0,26-6 0,17-8 0,13-3 0,0 3 0,-6 6 0,-14 9 0,3 0 0,9-4 0,9 1 0,-2 0 0,-18 6 0,-14 6 0,-13 5 0,-6 5 0,-5 0 0,0-1 0,5-3 0,14-8 0,12-6 0,5-3 0,-2 2 0,-7 4 0,-4 3 0,0-1 0,6-2 0,8 0 0,5 0 0,0 2 0,-10 5 0,-13 3 0,-10 5 0,-13 4 0,-9 1 0,-1 1 0,3-5 0,3-2 0,-4-4 0,-7-2 0,5-3 0,13-2 0,19-6 0,17-4 0,6-1 0,4-1 0,-2 2 0,-7 2 0,-3 2 0,-5 3 0,-2 2 0,1 2 0,1 0 0,0 0 0,-1 0 0,-4 1 0,-3 1 0,-3 1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8:47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146 126 24575,'41'-1'0,"26"-5"0,-17 1 0,4-1 0,16-2 0,5-2 0,11-4 0,2 0 0,9 1 0,0 1 0,-6 0 0,-6 0 0,-22 5 0,-10 2 0,-4 6 0,-54 4 0,-34 8 0,-19 2 0,-34 0 0,42-7 0,-1-1 0,-43 6 0,22-2 0,31-1 0,13-3 0,6-1 0,1 0 0,2-2 0,14 0 0,45 0 0,11-3 0,10 0 0,20 0 0,6-1 0,12-1 0,0-1 0,-15 0 0,-7 0 0,18-3 0,-45 3 0,2 9 0,26 1 0,3 2 0,-20-1 0,-52 1 0,-50 6 0,-6-2 0,-12 0 0,-6-3 0,-9 0 0,-5-1-517,2-2 0,-5 0 0,-3-1 0,-1 0 517,-8 0 0,-2 0 0,-1-1 0,3-1 0,5 0 0,1-1 0,3-1 0,6 0 0,0 0 0,5-1 0,11 0 0,-24-2 0,95-9 0,66-8 0,-15 10 0,12 2 0,4 0 0,-3 1 0,5 0 0,2 1 0,0 0-260,8 0 0,1 1 1,1 1-1,-4 0 260,21 1 0,-4 0 0,-11 2 975,-7-1 1,-17 2-976,-15 3 0,-76 2 0,-45-1 0,-21-2 0,17-1 0,-5 0 0,0-1 0,-3 0 0,-2 0 0,4-1 0,-26 1 0,19-3 1156,33-5-1156,58-4 0,24-2 0,3 1 0,-8 4 0,-14 3 0,-10 5 0,-7 2 0,1-1 0,-5 1 0,-8 1 0,-8 4 0,-9 0 0,3-1 0,5-3 0,12-2 0,4-1 0,-4 0 0,-16-3 0,-17-6 0,-8-4 0,2-6 0,20 1 0,15 2 0,14 1 0,12 2 0,4-4 0,10-1 0,12-2 0,12 0 0,5 0 0,-7 4 0,-15 6 0,-7 7 0,3 3 0,14 5 0,8-1 0,-4 1 0,-11-1 0,-25-1 0,-18 2 0,-21 2 0,-16 4 0,-3-2 0,-3-2 0,16-4 0,15-4 0,15-2 0,14-3 0,42-5 0,38-5 0,-31 6 0,-1 0 0,28-5 0,-34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17:4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42 157 24575,'11'0'0,"1"0"0,1 0 0,2 0 0,7 1 0,9 1 0,6 0 0,0 1 0,-9-2 0,-10-1 0,-7 0 0,2 0 0,0 0 0,0 0 0,-3-2 0,1-2 0,8-5 0,4-4 0,-6 1 0,-13 0 0,-17-1 0,-6 1 0,-2-3 0,0 1 0,-6 3 0,-14-1 0,-24 1 0,-11 0 0,9 2 0,26 4 0,33 5 0,23 3 0,32 1 0,26 3 0,24 1 0,-45-5 0,1 1 0,34 5 0,-21-2 0,-33-1 0,-26-2 0,-18 1 0,-8-1 0,-12 2 0,-17 3 0,-21-4 0,-6 0 0,13-3 0,20-2 0,17 2 0,7 0 0,5 0 0,6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17:4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57 24575,'9'0'0,"1"0"0,8 0 0,23 0 0,56-2 0,-18 1 0,6-1 0,-17 0 0,2 1 0,1-1 0,1 1 0,0-1 0,-3 1 0,19 0 0,-7 0 0,-22 1 0,-8 0 0,12 0 0,-34 0 0,-5 0 0,10 0 0,13 0 0,-1 0 0,-2 0 0,14 3 0,3 1 0,-9 0 0,-27-1 0,-36-3 0,-25 0 0,-17 0 0,-9 0 0,2 0 0,7 0 0,2 0 0,-17 0 0,-7 0 0,13 0 0,15 0 0,19 2 0,-2 0 0,-15 1 0,-18 2 0,-13-2 0,6 1 0,15-1 0,7-1 0,-8 5 0,-10 0 0,7 1 0,28-4 0,37-1 0,51-2 0,-4-2 0,10-2 0,2 2 0,7-1 0,5 1-470,-3-1 1,5-1 0,2 1-1,0 0 470,8-1 0,2 1 0,0 0 0,-3 0 0,-7 0 0,-1 1 0,-2 0 0,-7-1 0,33 0 0,-18 0 0,-21 2 0,-90 0 0,-46 0 0,4 1 0,-11 1 0,8 0 0,-6-1 0,-3 1-442,-14 0 0,-5-1 0,-1 1 442,21-1 0,-2 0 0,1 0 0,4 0 0,-12-1 0,4 1 0,5-1 872,-10-1 0,9 0-872,-15-1 0,20-1 0,-11 4 0,-9 1 0,15 1 0,36-1 0,18-2 1460,0-3-1460,-12-2 0,6-2 0,17 1 0,32 3 0,26 4 0,4 1 0,-1 2 0,-3 2 0,-3 2 0,1 2 0,12 0 0,15-2 0,-9-4 0,-23-4 0,-35-2 0,-34-1 0,-7 0 0,9 1 0,7-3 0,6-3 0,1-7 0,-6-4 0,2-1 0,4 3 0,4 5 0,2 4 0,1 5 0,-3 0 0,0 3 0,6 0 0,7 1 0,22 1 0,45 1 0,-19-1 0,4 0 0,8 0 0,2 0 0,-1 0 0,-1 0 0,35 5 0,-43-5 0,-18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17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298 115 24575,'16'0'0,"38"0"0,3 0 0,9 0 0,-3 0 0,5 0 0,5 0 0,20-1 0,6 0 0,6-1-671,-25 0 1,3 1 0,3-1 0,-1 0 0,-1-1 670,16 1 0,0-2 0,-2 1 0,-4-1 195,-13 1 1,-2 0 0,-5 0-1,-5 0-195,36 0 0,-45-2 0,-63 2 0,-43 6 0,-41 4 0,24-2 0,-5 1 0,-13 1 0,-4-2 0,-8 0 0,0-2 0,4-1 0,4 0 1284,14-2 1,5 0-1285,-25 0 0,45 0 0,23 0 0,-6 0 0,-12 0 0,-5 0 0,1 0 0,14 0 0,1 0 0,-2-2 0,-9-1 0,-7-1 0,-6-1 0,-2 3 0,7 0 0,-9 4 0,-27 5 0,31-1 0,-5 1 0,-16 3 0,-2 1 0,5-1 0,6 0 0,-23 5 0,47-8 0,56-11 0,28-5 0,28-1 0,-20 6 0,4 1 0,9 1 0,2 2 0,5 0 0,0 2 0,1 0 0,0 0 0,-1 1 0,0 1 0,0-2 0,0 1 0,-5-1 0,-1 0 0,-6-1 0,-1 1 0,41-2 0,-34 0 0,-57 0 0,-60-2 0,-41-1 0,21 0 0,-6 0 0,0 0 0,-3-1 0,0 1 0,3-2 0,-27 0 0,18-2 0,33-4 0,65 2 0,47 0 0,38 0 0,-40 4 0,2 1 0,7 0 0,1 0 0,2 1 0,1 1 0,2 1 0,-1 1 0,1 2 0,-2 0 0,-9 0 0,-4 0 0,23 3 0,-45-2 0,-55-4 0,-61-7 0,8-1 0,-8-1-179,13 3 0,-5 0 1,1 0 178,-4 0 0,0 0 0,2 1 0,-23 0 0,8 1 0,29 3 0,10 1 0,7-2 0,43 3 0,39 0 0,8 2 0,10 0 0,5-1 0,8 1 0,5-1-538,1 0 0,6 0 1,3 0-1,2 0 538,-6-1 0,2 1 0,3-1 0,-1 1 0,1-1 0,-1 0 0,2 0 0,-1 0 0,-1 0 0,-4 0 0,6 0 0,-2 0 0,-5 0 0,-5 0 239,26 1 0,-17 0-239,-20 3 0,-66 1 0,-15 2 0,-10-2 0,-7 2 2209,-5 2-2209,-7 1 0,-13 2 0,-29 4 0,39-7 0,0-1 0,-35 9 0,31-4 0,42-5 0,22 0 0,9 2 0,48 14 0,19 6 0,-1-2 0,-21-7 0,-47-16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28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39113-BC87-EE46-9CEE-49521B7AFCD0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CAF4-5D21-AA4B-82F5-4C7A0962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Amazon Ember" panose="020B0603020204020204" pitchFamily="34" charset="0"/>
                <a:ea typeface="Times New Roman" panose="02020603050405020304" pitchFamily="18" charset="0"/>
              </a:rPr>
              <a:t>Figure 1.7 – Schematic diagram of Transformer Architecture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CAF4-5D21-AA4B-82F5-4C7A0962F4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1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2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4956-6305-DFAB-CF95-5CEBFCCC9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78683-CADB-2F88-410F-0572D2A50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7520A-EC4E-D3F7-E67B-508856EF9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5B94D-C50F-B518-46F9-B5658C59B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938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24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CEBE0-F5EB-C6CC-9E1B-5D19BFD6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F7C80-0607-1568-53C7-52F9FF637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D15C3-90C2-6F67-970D-F62A1ABCD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486B5-E70E-06A0-1771-9EFC8016C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810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698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EA2D-0593-35EB-E9C8-3D76AAE6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68A01-C08F-F3E0-3EB6-2C1673588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3427A-FE1E-D298-7DF6-9061A63E2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44BC-82DE-A493-6DCC-448B0467B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7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9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174F6-C83B-2789-61C0-D55CEB8B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BFE2B-CFEA-88F5-CADD-6E57294B9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94EB0-6A3D-7B66-D3C3-3A306E347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A9C1D-22A6-DAD0-F455-61A9C8B22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206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83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352-5BCC-C1D9-0CD0-7FF86419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9137A-BD3E-C5D8-0307-314D8085E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CB4AA-105B-DF7E-1AFB-AE57DFCC0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E5C3D-C162-F91A-9786-C3044BAEA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57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74F9D-23D3-79FA-464B-7E5FEE9C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DFCBF-5F32-1CEF-6AB5-1EEEBA262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16FF7-868F-FBFB-F54E-BEA53DD63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2905C-E2EF-D9C9-252B-A3E69EE62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CAF4-5D21-AA4B-82F5-4C7A0962F4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0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128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101F-105F-B48B-7094-7E060F89E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7CCB-F33D-69A8-C9AC-EAF5414B5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E11A0-36B7-9317-7028-36E33D09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5DE3-6A7C-E703-A14D-FDCF08263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38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095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4DAD-91CB-0800-C8AA-AEFDF3C28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43E3F-1B2E-8FF7-1DB8-80E246E49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75C65-BFD1-7985-A34C-836AD29C1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DCF1F-8AF6-07BF-B12E-6FA35452C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39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CAF4-5D21-AA4B-82F5-4C7A0962F4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17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7913-B770-4718-A9D0-C53C3D4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BD4DE-E4AA-EC45-EF63-4FAB30E98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F3576-D0E4-B11B-D70C-26C939C17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E2BE7-27CC-9CDF-6D35-DC184091E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7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874EB-0626-FD85-1BC3-0AA8B81F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DD36E-2631-6532-A067-102E8F298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21E93-2336-F1E2-D16A-310D46FB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23BF-634D-BB13-68C0-F3F8CFA4A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20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EC1D-4641-8461-3B7B-24104ECA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C935-35DE-8981-626D-E79BFB47B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0612-4BC3-AB5E-CC0D-A78A8AB31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FF2F6-3C64-EB7B-C385-D8EEFA8AF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55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E7A2-897B-A1D6-1757-AA5D2D2C7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B16C4-836F-739D-4C29-0936E622C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40FB-96A6-3732-610D-F62F8B1B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E448E-FBE9-8A2D-6D32-F99C41FA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6E8F-80A6-AF1C-8B4D-E4FA3F78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05E9-057F-F918-0938-CF563A24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C5ADE-8140-56C9-F94E-917084FF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B0A6-996C-53F8-89C0-ABAFC953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AEBD-A0C5-B500-75CF-C046936D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6D25C-08D2-465D-1C9C-5270F0F7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20BD9-A77D-3F8E-0781-FBE932B8A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41063-638A-B17E-74CD-57DD8836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18A4-2F95-F07E-9EF3-65E9B736D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6BDD-835C-5396-4EBB-7068674B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55F3-5BD3-234A-ED0C-528A50D3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6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56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76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873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67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467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85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318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B4D6-E13D-FF02-FD79-A2C79C2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6E17-0846-BAEC-EA28-9D8E42669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AD7F-612B-D4A6-85ED-81737A6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C8422-E348-11A1-9AB4-B65667D8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4BFD-5DD0-E30B-12E2-8EF1922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1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68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246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315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963779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259793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749425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8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734936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861334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151353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0808-AEBF-AB89-B066-E2A50EE7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B4A48-62E1-B0DC-93CD-9B07CAB4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ED48-0A57-D56D-84CF-8C3A2959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E35B-D1C3-785C-D0E6-01BF7CD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F5DB-1A66-412B-7209-41D8361E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52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9295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684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06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570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27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027013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459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17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398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0BC6-BA5D-2703-AD86-327C091F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A9DB-C07B-100A-784B-EAF16961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5F9E3-AD0A-CDBE-A30C-AD6A8CA83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6D9D7-A0C4-1AE3-6A8A-3D2C93D5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BEF25-5694-E647-7144-76919AFE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6530-F9ED-C1E4-75F0-2B2C490C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19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4092606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010057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76317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167298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1631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5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2579178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226129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129203837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258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0C55-647A-C46B-A269-98522441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F208D-91C1-F29E-A081-9D27327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A589-5F0B-598C-69E0-6E7590C66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A630B-C649-4CB7-1BD1-E2D4AF0BB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26E01-99E0-7BE3-78D0-87D68B0FF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2F547-560F-A937-9926-0A8E0F99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0F630-3A32-D601-3FB9-ED9CABF8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2F6C6-0F2E-5467-AA0F-F108EE77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2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11748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36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51401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001018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0507646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7178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08453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425524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272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22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1ED-4633-9350-B3A5-72901035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D7860B-16BD-1EEE-7A15-31B85188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3F7F-E658-6D2D-BA97-69C73E32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7CC62-DBF5-77DC-E34E-549588CD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97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38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180438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913380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0909516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27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99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646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0452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197681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151FC-1A93-520B-FED2-089811CC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F5473-AD1C-4058-0A24-9888D675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68A46-77F8-C5BC-232D-C3C271D8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058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072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65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262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34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82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3BED-9F8D-ED3A-9DCF-BF3942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C92D-9531-EDAE-9BFB-AE0FB1D8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173BD-0425-5DDF-B54C-0A3475956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30B74-B26E-8D10-D8E4-95FC2C0F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E4400-4F62-B96F-39C4-B361430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E5D71-AB65-F5C4-6428-81755CA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F037-01D6-5734-282B-CE34B681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57750-1074-BDFF-4EF8-9C9166DCB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8E61D-69C4-8F11-7A00-7CEC2A83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63B8D-161A-E349-2155-ABFA3974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7499-DCFE-4DA4-E9B0-4FF9809A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A2D6-7C4D-252C-BBF5-EA729864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68" Type="http://schemas.openxmlformats.org/officeDocument/2006/relationships/image" Target="../media/image3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FDAF2-BBC3-BD3A-F316-28C13BEE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107D3-41D2-A80B-ACFD-C5C698B2A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64722-A7B1-648C-A6DA-57B473716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EAF2C-9EE1-164D-A4DB-07B56D70249A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CD59-031E-ABB4-A9C5-007B824E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2F93-4502-6399-8D05-CE8E51C2A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>
          <p15:clr>
            <a:srgbClr val="F26B43"/>
          </p15:clr>
        </p15:guide>
        <p15:guide id="6" pos="7464">
          <p15:clr>
            <a:srgbClr val="F26B43"/>
          </p15:clr>
        </p15:guide>
        <p15:guide id="7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customXml" Target="../ink/ink2.xml"/><Relationship Id="rId4" Type="http://schemas.openxmlformats.org/officeDocument/2006/relationships/image" Target="../media/image48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customXml" Target="../ink/ink5.xml"/><Relationship Id="rId4" Type="http://schemas.openxmlformats.org/officeDocument/2006/relationships/image" Target="../media/image5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27054-DFB0-04BB-03F9-7E592A4A5E4E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</a:t>
            </a:r>
          </a:p>
        </p:txBody>
      </p:sp>
    </p:spTree>
    <p:extLst>
      <p:ext uri="{BB962C8B-B14F-4D97-AF65-F5344CB8AC3E}">
        <p14:creationId xmlns:p14="http://schemas.microsoft.com/office/powerpoint/2010/main" val="342697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9DF46-14C3-DE14-1DAA-EABBC159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44510F9-C2DD-F827-AC7A-B52E2C5CC65A}"/>
              </a:ext>
            </a:extLst>
          </p:cNvPr>
          <p:cNvSpPr/>
          <p:nvPr/>
        </p:nvSpPr>
        <p:spPr>
          <a:xfrm rot="16200000">
            <a:off x="3127374" y="2047876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FDC6FEE-5DC9-A34E-7BB0-33240F864524}"/>
              </a:ext>
            </a:extLst>
          </p:cNvPr>
          <p:cNvSpPr/>
          <p:nvPr/>
        </p:nvSpPr>
        <p:spPr>
          <a:xfrm rot="16200000">
            <a:off x="6413502" y="2047875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EEE3B1B-E727-3C63-A31C-39B6F4158D2A}"/>
              </a:ext>
            </a:extLst>
          </p:cNvPr>
          <p:cNvSpPr/>
          <p:nvPr/>
        </p:nvSpPr>
        <p:spPr>
          <a:xfrm rot="16200000">
            <a:off x="9725446" y="2047874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94581F81-F989-7650-DF24-1089329180F6}"/>
              </a:ext>
            </a:extLst>
          </p:cNvPr>
          <p:cNvSpPr/>
          <p:nvPr/>
        </p:nvSpPr>
        <p:spPr>
          <a:xfrm>
            <a:off x="10642601" y="1878702"/>
            <a:ext cx="990600" cy="682164"/>
          </a:xfrm>
          <a:prstGeom prst="wedgeEllipse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 is a Dog.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1406-4A92-EA90-7DC6-E1B9FCFE0FC0}"/>
              </a:ext>
            </a:extLst>
          </p:cNvPr>
          <p:cNvSpPr txBox="1"/>
          <p:nvPr/>
        </p:nvSpPr>
        <p:spPr>
          <a:xfrm>
            <a:off x="2965656" y="2683078"/>
            <a:ext cx="8191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Capture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12B1A-AC3E-0B05-D4E5-7BD23AEA62D2}"/>
              </a:ext>
            </a:extLst>
          </p:cNvPr>
          <p:cNvSpPr txBox="1"/>
          <p:nvPr/>
        </p:nvSpPr>
        <p:spPr>
          <a:xfrm>
            <a:off x="2705892" y="3817979"/>
            <a:ext cx="6780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Intelligence (AI) Computer vision schematic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72376-D217-AEAC-DB2F-BF33A34DAFBB}"/>
              </a:ext>
            </a:extLst>
          </p:cNvPr>
          <p:cNvSpPr txBox="1"/>
          <p:nvPr/>
        </p:nvSpPr>
        <p:spPr>
          <a:xfrm>
            <a:off x="9315869" y="2654571"/>
            <a:ext cx="18990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cognitive outcome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DC44E-FE17-5489-AA40-41E9DFE0D3B9}"/>
              </a:ext>
            </a:extLst>
          </p:cNvPr>
          <p:cNvSpPr txBox="1"/>
          <p:nvPr/>
        </p:nvSpPr>
        <p:spPr>
          <a:xfrm>
            <a:off x="6073777" y="2639911"/>
            <a:ext cx="129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Feeding neural network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2F8FE-7E07-06ED-948D-FF609A9C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8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A7E6B-205D-7514-6C80-343FE9497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702" y="1371601"/>
            <a:ext cx="1841919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84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3AA4-5F0C-8566-ABA3-36C93456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160D6C-17D6-FE04-B7B5-69865915CE67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1-6</a:t>
            </a:r>
          </a:p>
        </p:txBody>
      </p:sp>
    </p:spTree>
    <p:extLst>
      <p:ext uri="{BB962C8B-B14F-4D97-AF65-F5344CB8AC3E}">
        <p14:creationId xmlns:p14="http://schemas.microsoft.com/office/powerpoint/2010/main" val="343326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2C0D1-1A3C-3A1A-4CB0-922E0A3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944561"/>
            <a:ext cx="7329487" cy="4927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346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61BC2-C026-4D27-4DF7-7F6D861C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DE6A2C-6C2B-656E-44FE-F7B0A2ADEEA2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1-7</a:t>
            </a:r>
          </a:p>
        </p:txBody>
      </p:sp>
    </p:spTree>
    <p:extLst>
      <p:ext uri="{BB962C8B-B14F-4D97-AF65-F5344CB8AC3E}">
        <p14:creationId xmlns:p14="http://schemas.microsoft.com/office/powerpoint/2010/main" val="337445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F9AE1-7C64-474D-2CD7-6E28F0C6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946850"/>
            <a:ext cx="7670800" cy="2677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13453E-7247-F61A-ACF9-1F32633994D0}"/>
              </a:ext>
            </a:extLst>
          </p:cNvPr>
          <p:cNvSpPr/>
          <p:nvPr/>
        </p:nvSpPr>
        <p:spPr>
          <a:xfrm>
            <a:off x="394548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cat chased the rat in the kitchen.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7E101E-83EA-21D6-91A4-EBEAC620C033}"/>
              </a:ext>
            </a:extLst>
          </p:cNvPr>
          <p:cNvSpPr/>
          <p:nvPr/>
        </p:nvSpPr>
        <p:spPr>
          <a:xfrm>
            <a:off x="9893300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 gato persiguió a la rata en la cocina </a:t>
            </a:r>
          </a:p>
        </p:txBody>
      </p:sp>
    </p:spTree>
    <p:extLst>
      <p:ext uri="{BB962C8B-B14F-4D97-AF65-F5344CB8AC3E}">
        <p14:creationId xmlns:p14="http://schemas.microsoft.com/office/powerpoint/2010/main" val="384387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A10454-711A-958D-CDDD-B8A66097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292991-7A3C-F67B-90A9-7ED1F9E87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946850"/>
            <a:ext cx="7670800" cy="267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E3D36-5469-8D41-8BA8-4C0CD6D7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2" y="5568173"/>
            <a:ext cx="10521876" cy="1239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F8665-FF7B-F395-AFDC-797F41EDC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8" y="4624675"/>
            <a:ext cx="10451252" cy="1095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66B13E-920E-76FB-DF07-B25AFA7E3C28}"/>
              </a:ext>
            </a:extLst>
          </p:cNvPr>
          <p:cNvSpPr/>
          <p:nvPr/>
        </p:nvSpPr>
        <p:spPr>
          <a:xfrm>
            <a:off x="394548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cat chased the rat in the kitchen.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EC449-079D-2218-1BAF-5DB7BCA4E632}"/>
              </a:ext>
            </a:extLst>
          </p:cNvPr>
          <p:cNvSpPr/>
          <p:nvPr/>
        </p:nvSpPr>
        <p:spPr>
          <a:xfrm>
            <a:off x="9893300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 gato persiguió a la rata en la cocina </a:t>
            </a:r>
          </a:p>
        </p:txBody>
      </p:sp>
    </p:spTree>
    <p:extLst>
      <p:ext uri="{BB962C8B-B14F-4D97-AF65-F5344CB8AC3E}">
        <p14:creationId xmlns:p14="http://schemas.microsoft.com/office/powerpoint/2010/main" val="394500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B214-DEB4-3570-3E51-E14B6410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9762E8-5D0E-8FD8-FB1D-59FB23BBC35F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1-8</a:t>
            </a:r>
          </a:p>
        </p:txBody>
      </p:sp>
    </p:spTree>
    <p:extLst>
      <p:ext uri="{BB962C8B-B14F-4D97-AF65-F5344CB8AC3E}">
        <p14:creationId xmlns:p14="http://schemas.microsoft.com/office/powerpoint/2010/main" val="323636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3165456" y="2139330"/>
            <a:ext cx="5102696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77182" y="2472523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D34E2-CDF2-486A-B392-38FE53DAAE2E}"/>
              </a:ext>
            </a:extLst>
          </p:cNvPr>
          <p:cNvSpPr/>
          <p:nvPr/>
        </p:nvSpPr>
        <p:spPr>
          <a:xfrm>
            <a:off x="6309769" y="2460531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134304" y="2996189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8068789" y="2929205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1943293" y="2830572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3577183" y="4182068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BDF37-0061-AECA-6489-29646964B0E8}"/>
              </a:ext>
            </a:extLst>
          </p:cNvPr>
          <p:cNvSpPr txBox="1"/>
          <p:nvPr/>
        </p:nvSpPr>
        <p:spPr>
          <a:xfrm>
            <a:off x="8068789" y="2737212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4663299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3726355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271810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EF8447D-403A-B866-DB7C-9875E4BCCE8D}"/>
              </a:ext>
            </a:extLst>
          </p:cNvPr>
          <p:cNvSpPr/>
          <p:nvPr/>
        </p:nvSpPr>
        <p:spPr>
          <a:xfrm>
            <a:off x="5253137" y="3020886"/>
            <a:ext cx="992490" cy="439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8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D5647-5A53-AC1C-C3DB-38C4825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CF0521-DBD9-57D7-7A14-7B11A52E8BF9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1-9</a:t>
            </a:r>
          </a:p>
        </p:txBody>
      </p:sp>
    </p:spTree>
    <p:extLst>
      <p:ext uri="{BB962C8B-B14F-4D97-AF65-F5344CB8AC3E}">
        <p14:creationId xmlns:p14="http://schemas.microsoft.com/office/powerpoint/2010/main" val="317292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3165456" y="2139330"/>
            <a:ext cx="651194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2392349"/>
            <a:ext cx="4047059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77183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D34E2-CDF2-486A-B392-38FE53DAAE2E}"/>
              </a:ext>
            </a:extLst>
          </p:cNvPr>
          <p:cNvSpPr/>
          <p:nvPr/>
        </p:nvSpPr>
        <p:spPr>
          <a:xfrm>
            <a:off x="8001368" y="2454745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134304" y="2996189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9606004" y="2952972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1542028" y="280476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8404211" y="428947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BDF37-0061-AECA-6489-29646964B0E8}"/>
              </a:ext>
            </a:extLst>
          </p:cNvPr>
          <p:cNvSpPr txBox="1"/>
          <p:nvPr/>
        </p:nvSpPr>
        <p:spPr>
          <a:xfrm>
            <a:off x="9677400" y="274989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4663299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3726355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271810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EF8447D-403A-B866-DB7C-9875E4BCCE8D}"/>
              </a:ext>
            </a:extLst>
          </p:cNvPr>
          <p:cNvSpPr/>
          <p:nvPr/>
        </p:nvSpPr>
        <p:spPr>
          <a:xfrm>
            <a:off x="7409426" y="3037625"/>
            <a:ext cx="874327" cy="439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DF5A7-C380-8DC6-4815-D208A99953CA}"/>
              </a:ext>
            </a:extLst>
          </p:cNvPr>
          <p:cNvSpPr/>
          <p:nvPr/>
        </p:nvSpPr>
        <p:spPr>
          <a:xfrm>
            <a:off x="5541096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7A7059-AE9F-8352-D344-96F44014E528}"/>
              </a:ext>
            </a:extLst>
          </p:cNvPr>
          <p:cNvSpPr/>
          <p:nvPr/>
        </p:nvSpPr>
        <p:spPr>
          <a:xfrm>
            <a:off x="6640483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DD986D-79F5-7753-9A26-0B919591D2C6}"/>
              </a:ext>
            </a:extLst>
          </p:cNvPr>
          <p:cNvSpPr/>
          <p:nvPr/>
        </p:nvSpPr>
        <p:spPr>
          <a:xfrm>
            <a:off x="5703539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B5EA73-67EC-2828-8C82-6B0AE844BFE5}"/>
              </a:ext>
            </a:extLst>
          </p:cNvPr>
          <p:cNvSpPr/>
          <p:nvPr/>
        </p:nvSpPr>
        <p:spPr>
          <a:xfrm>
            <a:off x="6248994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10670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040104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BBEA-51FD-472D-C72B-9F02CB65E6D2}"/>
              </a:ext>
            </a:extLst>
          </p:cNvPr>
          <p:cNvSpPr txBox="1"/>
          <p:nvPr/>
        </p:nvSpPr>
        <p:spPr>
          <a:xfrm>
            <a:off x="6153003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0DC0C78-6F51-269F-0EBA-6CE7DAC9B0AF}"/>
              </a:ext>
            </a:extLst>
          </p:cNvPr>
          <p:cNvSpPr/>
          <p:nvPr/>
        </p:nvSpPr>
        <p:spPr>
          <a:xfrm>
            <a:off x="5232499" y="3134500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7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A4B82-E57F-CAEF-653C-0F9B6A10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27100"/>
            <a:ext cx="10375900" cy="47752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08FE28-7774-D67A-22D7-B8C4CC1241C5}"/>
                  </a:ext>
                </a:extLst>
              </p14:cNvPr>
              <p14:cNvContentPartPr/>
              <p14:nvPr/>
            </p14:nvContentPartPr>
            <p14:xfrm>
              <a:off x="1664880" y="4706440"/>
              <a:ext cx="797760" cy="13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08FE28-7774-D67A-22D7-B8C4CC1241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880" y="4697800"/>
                <a:ext cx="8154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9DBD27-DB37-6F84-0D91-82733C11F0AA}"/>
                  </a:ext>
                </a:extLst>
              </p14:cNvPr>
              <p14:cNvContentPartPr/>
              <p14:nvPr/>
            </p14:nvContentPartPr>
            <p14:xfrm>
              <a:off x="6695160" y="2473000"/>
              <a:ext cx="306000" cy="11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9DBD27-DB37-6F84-0D91-82733C11F0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6160" y="2464000"/>
                <a:ext cx="323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5F64AF-B05D-203C-A781-DBE7C32A1526}"/>
                  </a:ext>
                </a:extLst>
              </p14:cNvPr>
              <p14:cNvContentPartPr/>
              <p14:nvPr/>
            </p14:nvContentPartPr>
            <p14:xfrm>
              <a:off x="8309400" y="2452840"/>
              <a:ext cx="619560" cy="11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5F64AF-B05D-203C-A781-DBE7C32A15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0400" y="2444200"/>
                <a:ext cx="63720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69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93B5-B14C-3B72-88F6-7E7E243D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39BD202-6CCE-DA42-26C9-C868C4BAAA54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1-10</a:t>
            </a:r>
          </a:p>
        </p:txBody>
      </p:sp>
    </p:spTree>
    <p:extLst>
      <p:ext uri="{BB962C8B-B14F-4D97-AF65-F5344CB8AC3E}">
        <p14:creationId xmlns:p14="http://schemas.microsoft.com/office/powerpoint/2010/main" val="88371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652585" y="2139330"/>
            <a:ext cx="8024815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2392349"/>
            <a:ext cx="4047059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77183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D34E2-CDF2-486A-B392-38FE53DAAE2E}"/>
              </a:ext>
            </a:extLst>
          </p:cNvPr>
          <p:cNvSpPr/>
          <p:nvPr/>
        </p:nvSpPr>
        <p:spPr>
          <a:xfrm>
            <a:off x="8001368" y="2454745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70643" y="313511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9606004" y="2952972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-47800" y="291451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8404211" y="428947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BDF37-0061-AECA-6489-29646964B0E8}"/>
              </a:ext>
            </a:extLst>
          </p:cNvPr>
          <p:cNvSpPr txBox="1"/>
          <p:nvPr/>
        </p:nvSpPr>
        <p:spPr>
          <a:xfrm>
            <a:off x="9677400" y="274989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4663299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3726355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271810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EF8447D-403A-B866-DB7C-9875E4BCCE8D}"/>
              </a:ext>
            </a:extLst>
          </p:cNvPr>
          <p:cNvSpPr/>
          <p:nvPr/>
        </p:nvSpPr>
        <p:spPr>
          <a:xfrm>
            <a:off x="7409426" y="3037625"/>
            <a:ext cx="874327" cy="439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DF5A7-C380-8DC6-4815-D208A99953CA}"/>
              </a:ext>
            </a:extLst>
          </p:cNvPr>
          <p:cNvSpPr/>
          <p:nvPr/>
        </p:nvSpPr>
        <p:spPr>
          <a:xfrm>
            <a:off x="5541096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7A7059-AE9F-8352-D344-96F44014E528}"/>
              </a:ext>
            </a:extLst>
          </p:cNvPr>
          <p:cNvSpPr/>
          <p:nvPr/>
        </p:nvSpPr>
        <p:spPr>
          <a:xfrm>
            <a:off x="6640483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DD986D-79F5-7753-9A26-0B919591D2C6}"/>
              </a:ext>
            </a:extLst>
          </p:cNvPr>
          <p:cNvSpPr/>
          <p:nvPr/>
        </p:nvSpPr>
        <p:spPr>
          <a:xfrm>
            <a:off x="5703539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B5EA73-67EC-2828-8C82-6B0AE844BFE5}"/>
              </a:ext>
            </a:extLst>
          </p:cNvPr>
          <p:cNvSpPr/>
          <p:nvPr/>
        </p:nvSpPr>
        <p:spPr>
          <a:xfrm>
            <a:off x="6248994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10670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040104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BBEA-51FD-472D-C72B-9F02CB65E6D2}"/>
              </a:ext>
            </a:extLst>
          </p:cNvPr>
          <p:cNvSpPr txBox="1"/>
          <p:nvPr/>
        </p:nvSpPr>
        <p:spPr>
          <a:xfrm>
            <a:off x="6153003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0DC0C78-6F51-269F-0EBA-6CE7DAC9B0AF}"/>
              </a:ext>
            </a:extLst>
          </p:cNvPr>
          <p:cNvSpPr/>
          <p:nvPr/>
        </p:nvSpPr>
        <p:spPr>
          <a:xfrm>
            <a:off x="5232499" y="3134500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750322" y="269137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813378" y="271940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358833" y="316872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319522" y="317947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78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4AF8-EDD1-1A27-5BC5-E4C8A4DD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814569-6649-5232-F64D-96161E57BCC6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1-11</a:t>
            </a:r>
          </a:p>
        </p:txBody>
      </p:sp>
    </p:spTree>
    <p:extLst>
      <p:ext uri="{BB962C8B-B14F-4D97-AF65-F5344CB8AC3E}">
        <p14:creationId xmlns:p14="http://schemas.microsoft.com/office/powerpoint/2010/main" val="80901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3279043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60283" y="3408422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70643" y="4021804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-47800" y="380120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1983367" y="505195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023508" y="353309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086564" y="356112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632019" y="4010445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99339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718978" y="471078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750322" y="3578073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813378" y="360609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358833" y="405542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319522" y="406617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665306" y="3605510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713354" y="36916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695065" y="424581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695066" y="395443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679161" y="44964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09CC13-1411-F3D7-FFF6-68D2FE240503}"/>
              </a:ext>
            </a:extLst>
          </p:cNvPr>
          <p:cNvCxnSpPr>
            <a:cxnSpLocks/>
          </p:cNvCxnSpPr>
          <p:nvPr/>
        </p:nvCxnSpPr>
        <p:spPr>
          <a:xfrm>
            <a:off x="5737862" y="2119892"/>
            <a:ext cx="271281" cy="390321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353795" y="3400135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817020" y="3524808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6880076" y="355283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425531" y="40021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512490" y="470250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458818" y="3597223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497294" y="36767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479005" y="423089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479006" y="393951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463101" y="44815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583181" y="349480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470471" y="3957431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82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05E5-F99C-F2AC-B530-BDF491D9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352DD0-1411-2EBE-9794-90C2F83B194F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1-12</a:t>
            </a:r>
          </a:p>
        </p:txBody>
      </p:sp>
    </p:spTree>
    <p:extLst>
      <p:ext uri="{BB962C8B-B14F-4D97-AF65-F5344CB8AC3E}">
        <p14:creationId xmlns:p14="http://schemas.microsoft.com/office/powerpoint/2010/main" val="389214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652585" y="2540426"/>
            <a:ext cx="9001560" cy="29251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3279043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60283" y="3408422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70643" y="4021804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-47800" y="380120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1983367" y="505195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023508" y="353309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086564" y="356112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632019" y="4010445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99339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718978" y="471078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750322" y="3578073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813378" y="360609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358833" y="405542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319522" y="406617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665306" y="3605510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713354" y="36916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695065" y="424581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695066" y="395443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679161" y="44964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09CC13-1411-F3D7-FFF6-68D2FE240503}"/>
              </a:ext>
            </a:extLst>
          </p:cNvPr>
          <p:cNvCxnSpPr>
            <a:cxnSpLocks/>
          </p:cNvCxnSpPr>
          <p:nvPr/>
        </p:nvCxnSpPr>
        <p:spPr>
          <a:xfrm>
            <a:off x="10164083" y="2138558"/>
            <a:ext cx="271281" cy="390321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353795" y="3400135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817020" y="3524808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6880076" y="355283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425531" y="40021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512490" y="470250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208BC84-96ED-5D82-828C-D55B7574C101}"/>
              </a:ext>
            </a:extLst>
          </p:cNvPr>
          <p:cNvSpPr/>
          <p:nvPr/>
        </p:nvSpPr>
        <p:spPr>
          <a:xfrm>
            <a:off x="5587656" y="4057884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458818" y="3597223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497294" y="36767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479005" y="423089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479006" y="393951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463101" y="44815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97EDD6E0-1959-9065-DED0-BD05F67CBA23}"/>
              </a:ext>
            </a:extLst>
          </p:cNvPr>
          <p:cNvSpPr/>
          <p:nvPr/>
        </p:nvSpPr>
        <p:spPr>
          <a:xfrm rot="16200000">
            <a:off x="6383713" y="2623036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rved Left Arrow 50">
            <a:extLst>
              <a:ext uri="{FF2B5EF4-FFF2-40B4-BE49-F238E27FC236}">
                <a16:creationId xmlns:a16="http://schemas.microsoft.com/office/drawing/2014/main" id="{CC2DD7B2-0893-BA2F-C914-1B2C02E2DDFF}"/>
              </a:ext>
            </a:extLst>
          </p:cNvPr>
          <p:cNvSpPr/>
          <p:nvPr/>
        </p:nvSpPr>
        <p:spPr>
          <a:xfrm rot="16200000">
            <a:off x="7785528" y="2605881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DA69987D-5C65-253E-EA56-741928F6E187}"/>
              </a:ext>
            </a:extLst>
          </p:cNvPr>
          <p:cNvSpPr/>
          <p:nvPr/>
        </p:nvSpPr>
        <p:spPr>
          <a:xfrm rot="16200000">
            <a:off x="3725190" y="2733234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A51DC7F3-BDF8-C9F5-FFE9-E60010C8E1C5}"/>
              </a:ext>
            </a:extLst>
          </p:cNvPr>
          <p:cNvSpPr/>
          <p:nvPr/>
        </p:nvSpPr>
        <p:spPr>
          <a:xfrm rot="16200000">
            <a:off x="5071121" y="2787824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583181" y="349480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470471" y="3957431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BC8B90-37B7-66E1-356C-7475788CCD99}"/>
              </a:ext>
            </a:extLst>
          </p:cNvPr>
          <p:cNvSpPr txBox="1"/>
          <p:nvPr/>
        </p:nvSpPr>
        <p:spPr>
          <a:xfrm>
            <a:off x="3447159" y="267938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connections</a:t>
            </a:r>
          </a:p>
        </p:txBody>
      </p:sp>
    </p:spTree>
    <p:extLst>
      <p:ext uri="{BB962C8B-B14F-4D97-AF65-F5344CB8AC3E}">
        <p14:creationId xmlns:p14="http://schemas.microsoft.com/office/powerpoint/2010/main" val="354676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74DC-F078-100B-E2AB-731E607B7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1C328E-B6E5-DA6E-8FB5-17F8DE830F24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1-13</a:t>
            </a:r>
          </a:p>
        </p:txBody>
      </p:sp>
    </p:spTree>
    <p:extLst>
      <p:ext uri="{BB962C8B-B14F-4D97-AF65-F5344CB8AC3E}">
        <p14:creationId xmlns:p14="http://schemas.microsoft.com/office/powerpoint/2010/main" val="58424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790961" y="438817"/>
            <a:ext cx="9001560" cy="56853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559087" y="1038479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698829" y="1167858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09189" y="178124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1034971" y="433907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2570121" y="580516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162054" y="129253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225110" y="132055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770565" y="176988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4059023" y="275283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857524" y="247022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888868" y="133750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951924" y="136553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497379" y="181485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458068" y="182560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803852" y="1364946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851900" y="14511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833611" y="200524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833612" y="17138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817707" y="225592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492341" y="1159571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955566" y="128424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7018622" y="1312270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564077" y="17615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651036" y="246193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208BC84-96ED-5D82-828C-D55B7574C101}"/>
              </a:ext>
            </a:extLst>
          </p:cNvPr>
          <p:cNvSpPr/>
          <p:nvPr/>
        </p:nvSpPr>
        <p:spPr>
          <a:xfrm>
            <a:off x="5726202" y="1817320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597364" y="1356659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635840" y="143618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617551" y="199032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617552" y="16989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601647" y="22410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97EDD6E0-1959-9065-DED0-BD05F67CBA23}"/>
              </a:ext>
            </a:extLst>
          </p:cNvPr>
          <p:cNvSpPr/>
          <p:nvPr/>
        </p:nvSpPr>
        <p:spPr>
          <a:xfrm rot="16200000">
            <a:off x="6522259" y="382472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rved Left Arrow 50">
            <a:extLst>
              <a:ext uri="{FF2B5EF4-FFF2-40B4-BE49-F238E27FC236}">
                <a16:creationId xmlns:a16="http://schemas.microsoft.com/office/drawing/2014/main" id="{CC2DD7B2-0893-BA2F-C914-1B2C02E2DDFF}"/>
              </a:ext>
            </a:extLst>
          </p:cNvPr>
          <p:cNvSpPr/>
          <p:nvPr/>
        </p:nvSpPr>
        <p:spPr>
          <a:xfrm rot="16200000">
            <a:off x="7924074" y="365317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DA69987D-5C65-253E-EA56-741928F6E187}"/>
              </a:ext>
            </a:extLst>
          </p:cNvPr>
          <p:cNvSpPr/>
          <p:nvPr/>
        </p:nvSpPr>
        <p:spPr>
          <a:xfrm rot="16200000">
            <a:off x="3863736" y="492670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A51DC7F3-BDF8-C9F5-FFE9-E60010C8E1C5}"/>
              </a:ext>
            </a:extLst>
          </p:cNvPr>
          <p:cNvSpPr/>
          <p:nvPr/>
        </p:nvSpPr>
        <p:spPr>
          <a:xfrm rot="16200000">
            <a:off x="5209667" y="547260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721727" y="125424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609017" y="1716867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BC8B90-37B7-66E1-356C-7475788CCD99}"/>
              </a:ext>
            </a:extLst>
          </p:cNvPr>
          <p:cNvSpPr txBox="1"/>
          <p:nvPr/>
        </p:nvSpPr>
        <p:spPr>
          <a:xfrm>
            <a:off x="3585705" y="43881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01F662-52EA-A74E-A7A7-19EFBC299F51}"/>
              </a:ext>
            </a:extLst>
          </p:cNvPr>
          <p:cNvSpPr/>
          <p:nvPr/>
        </p:nvSpPr>
        <p:spPr>
          <a:xfrm>
            <a:off x="3565366" y="3656804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DB7C0A-7855-2B94-72D9-CB69D70121DD}"/>
              </a:ext>
            </a:extLst>
          </p:cNvPr>
          <p:cNvSpPr/>
          <p:nvPr/>
        </p:nvSpPr>
        <p:spPr>
          <a:xfrm>
            <a:off x="3705108" y="3786183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DC175-32F2-6351-9F9D-7BA53D46EA6A}"/>
              </a:ext>
            </a:extLst>
          </p:cNvPr>
          <p:cNvSpPr txBox="1"/>
          <p:nvPr/>
        </p:nvSpPr>
        <p:spPr>
          <a:xfrm>
            <a:off x="4065302" y="537115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FF778-E97C-64E4-5235-E62F82E3B646}"/>
              </a:ext>
            </a:extLst>
          </p:cNvPr>
          <p:cNvSpPr txBox="1"/>
          <p:nvPr/>
        </p:nvSpPr>
        <p:spPr>
          <a:xfrm>
            <a:off x="4863803" y="508854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6EF551-D7CE-180B-01BA-A43D0E54FC48}"/>
              </a:ext>
            </a:extLst>
          </p:cNvPr>
          <p:cNvSpPr/>
          <p:nvPr/>
        </p:nvSpPr>
        <p:spPr>
          <a:xfrm>
            <a:off x="6498620" y="3777896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4A9C4-7325-3F8D-CD15-71A0D297F3F1}"/>
              </a:ext>
            </a:extLst>
          </p:cNvPr>
          <p:cNvSpPr txBox="1"/>
          <p:nvPr/>
        </p:nvSpPr>
        <p:spPr>
          <a:xfrm>
            <a:off x="7657315" y="5080262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704D6D-D4BE-771A-D659-DD6ADF48C3FF}"/>
              </a:ext>
            </a:extLst>
          </p:cNvPr>
          <p:cNvSpPr/>
          <p:nvPr/>
        </p:nvSpPr>
        <p:spPr>
          <a:xfrm>
            <a:off x="2861570" y="411320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0FBE8AA-2860-68D7-9114-75B3E9B89AA5}"/>
              </a:ext>
            </a:extLst>
          </p:cNvPr>
          <p:cNvSpPr/>
          <p:nvPr/>
        </p:nvSpPr>
        <p:spPr>
          <a:xfrm>
            <a:off x="1284647" y="4549892"/>
            <a:ext cx="1531816" cy="24622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4ADDDE-9128-8A7E-63EC-0A563960806B}"/>
              </a:ext>
            </a:extLst>
          </p:cNvPr>
          <p:cNvSpPr/>
          <p:nvPr/>
        </p:nvSpPr>
        <p:spPr>
          <a:xfrm>
            <a:off x="3469874" y="455453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05C9585-37BF-2470-90CB-49E325C02DB7}"/>
              </a:ext>
            </a:extLst>
          </p:cNvPr>
          <p:cNvSpPr/>
          <p:nvPr/>
        </p:nvSpPr>
        <p:spPr>
          <a:xfrm>
            <a:off x="8879970" y="4231329"/>
            <a:ext cx="2587165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90F981-2441-48C5-5A8A-91D3CFA57011}"/>
              </a:ext>
            </a:extLst>
          </p:cNvPr>
          <p:cNvSpPr txBox="1"/>
          <p:nvPr/>
        </p:nvSpPr>
        <p:spPr>
          <a:xfrm>
            <a:off x="9440992" y="403640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0DA4B2CA-2066-9916-D5E3-D88C286DB07A}"/>
              </a:ext>
            </a:extLst>
          </p:cNvPr>
          <p:cNvSpPr/>
          <p:nvPr/>
        </p:nvSpPr>
        <p:spPr>
          <a:xfrm>
            <a:off x="5938837" y="4435389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04D59-50A4-D9CC-9586-4181B83B5E35}"/>
              </a:ext>
            </a:extLst>
          </p:cNvPr>
          <p:cNvSpPr txBox="1"/>
          <p:nvPr/>
        </p:nvSpPr>
        <p:spPr>
          <a:xfrm>
            <a:off x="131651" y="143618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282CE66-FBF9-52C9-66B2-A9575815AAC4}"/>
              </a:ext>
            </a:extLst>
          </p:cNvPr>
          <p:cNvCxnSpPr/>
          <p:nvPr/>
        </p:nvCxnSpPr>
        <p:spPr>
          <a:xfrm flipH="1">
            <a:off x="7657315" y="2470224"/>
            <a:ext cx="2325803" cy="164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AE49EA-F390-4DA9-28B4-73DD74165DE1}"/>
              </a:ext>
            </a:extLst>
          </p:cNvPr>
          <p:cNvCxnSpPr>
            <a:cxnSpLocks/>
          </p:cNvCxnSpPr>
          <p:nvPr/>
        </p:nvCxnSpPr>
        <p:spPr>
          <a:xfrm flipH="1">
            <a:off x="4782655" y="2482201"/>
            <a:ext cx="5175219" cy="146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21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EA557-5E4B-13D0-F929-ECAF5E8B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ED6DC-C502-017C-CCA5-44DB44322621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1-14</a:t>
            </a:r>
          </a:p>
        </p:txBody>
      </p:sp>
    </p:spTree>
    <p:extLst>
      <p:ext uri="{BB962C8B-B14F-4D97-AF65-F5344CB8AC3E}">
        <p14:creationId xmlns:p14="http://schemas.microsoft.com/office/powerpoint/2010/main" val="412901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790961" y="438817"/>
            <a:ext cx="9001560" cy="56853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559087" y="1038479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698829" y="1167858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09189" y="178124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79003" y="433907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2570121" y="580516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162054" y="129253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225110" y="132055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770565" y="176988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4059023" y="275283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857524" y="247022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888868" y="133750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951924" y="136553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497379" y="181485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458068" y="182560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803852" y="1364946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851900" y="14511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833611" y="200524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833612" y="17138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817707" y="225592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492341" y="1159571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955566" y="128424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7018622" y="1312270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564077" y="17615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651036" y="246193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208BC84-96ED-5D82-828C-D55B7574C101}"/>
              </a:ext>
            </a:extLst>
          </p:cNvPr>
          <p:cNvSpPr/>
          <p:nvPr/>
        </p:nvSpPr>
        <p:spPr>
          <a:xfrm>
            <a:off x="5726202" y="1817320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597364" y="1356659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635840" y="143618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617551" y="199032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617552" y="16989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601647" y="22410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97EDD6E0-1959-9065-DED0-BD05F67CBA23}"/>
              </a:ext>
            </a:extLst>
          </p:cNvPr>
          <p:cNvSpPr/>
          <p:nvPr/>
        </p:nvSpPr>
        <p:spPr>
          <a:xfrm rot="16200000">
            <a:off x="6522259" y="382472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rved Left Arrow 50">
            <a:extLst>
              <a:ext uri="{FF2B5EF4-FFF2-40B4-BE49-F238E27FC236}">
                <a16:creationId xmlns:a16="http://schemas.microsoft.com/office/drawing/2014/main" id="{CC2DD7B2-0893-BA2F-C914-1B2C02E2DDFF}"/>
              </a:ext>
            </a:extLst>
          </p:cNvPr>
          <p:cNvSpPr/>
          <p:nvPr/>
        </p:nvSpPr>
        <p:spPr>
          <a:xfrm rot="16200000">
            <a:off x="7924074" y="365317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DA69987D-5C65-253E-EA56-741928F6E187}"/>
              </a:ext>
            </a:extLst>
          </p:cNvPr>
          <p:cNvSpPr/>
          <p:nvPr/>
        </p:nvSpPr>
        <p:spPr>
          <a:xfrm rot="16200000">
            <a:off x="3863736" y="492670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A51DC7F3-BDF8-C9F5-FFE9-E60010C8E1C5}"/>
              </a:ext>
            </a:extLst>
          </p:cNvPr>
          <p:cNvSpPr/>
          <p:nvPr/>
        </p:nvSpPr>
        <p:spPr>
          <a:xfrm rot="16200000">
            <a:off x="5209667" y="547260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721727" y="125424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609017" y="1716867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BC8B90-37B7-66E1-356C-7475788CCD99}"/>
              </a:ext>
            </a:extLst>
          </p:cNvPr>
          <p:cNvSpPr txBox="1"/>
          <p:nvPr/>
        </p:nvSpPr>
        <p:spPr>
          <a:xfrm>
            <a:off x="3585705" y="43881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01F662-52EA-A74E-A7A7-19EFBC299F51}"/>
              </a:ext>
            </a:extLst>
          </p:cNvPr>
          <p:cNvSpPr/>
          <p:nvPr/>
        </p:nvSpPr>
        <p:spPr>
          <a:xfrm>
            <a:off x="2692795" y="3656804"/>
            <a:ext cx="7525143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DB7C0A-7855-2B94-72D9-CB69D70121DD}"/>
              </a:ext>
            </a:extLst>
          </p:cNvPr>
          <p:cNvSpPr/>
          <p:nvPr/>
        </p:nvSpPr>
        <p:spPr>
          <a:xfrm>
            <a:off x="2878793" y="3786183"/>
            <a:ext cx="3442605" cy="162070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DC175-32F2-6351-9F9D-7BA53D46EA6A}"/>
              </a:ext>
            </a:extLst>
          </p:cNvPr>
          <p:cNvSpPr txBox="1"/>
          <p:nvPr/>
        </p:nvSpPr>
        <p:spPr>
          <a:xfrm>
            <a:off x="4065302" y="537115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FF778-E97C-64E4-5235-E62F82E3B646}"/>
              </a:ext>
            </a:extLst>
          </p:cNvPr>
          <p:cNvSpPr txBox="1"/>
          <p:nvPr/>
        </p:nvSpPr>
        <p:spPr>
          <a:xfrm>
            <a:off x="5279396" y="5089626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6EF551-D7CE-180B-01BA-A43D0E54FC48}"/>
              </a:ext>
            </a:extLst>
          </p:cNvPr>
          <p:cNvSpPr/>
          <p:nvPr/>
        </p:nvSpPr>
        <p:spPr>
          <a:xfrm>
            <a:off x="6498619" y="3777896"/>
            <a:ext cx="3524499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4A9C4-7325-3F8D-CD15-71A0D297F3F1}"/>
              </a:ext>
            </a:extLst>
          </p:cNvPr>
          <p:cNvSpPr txBox="1"/>
          <p:nvPr/>
        </p:nvSpPr>
        <p:spPr>
          <a:xfrm>
            <a:off x="8601491" y="506837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704D6D-D4BE-771A-D659-DD6ADF48C3FF}"/>
              </a:ext>
            </a:extLst>
          </p:cNvPr>
          <p:cNvSpPr/>
          <p:nvPr/>
        </p:nvSpPr>
        <p:spPr>
          <a:xfrm>
            <a:off x="1905602" y="411320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0FBE8AA-2860-68D7-9114-75B3E9B89AA5}"/>
              </a:ext>
            </a:extLst>
          </p:cNvPr>
          <p:cNvSpPr/>
          <p:nvPr/>
        </p:nvSpPr>
        <p:spPr>
          <a:xfrm>
            <a:off x="328679" y="4549892"/>
            <a:ext cx="1531816" cy="24622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4ADDDE-9128-8A7E-63EC-0A563960806B}"/>
              </a:ext>
            </a:extLst>
          </p:cNvPr>
          <p:cNvSpPr/>
          <p:nvPr/>
        </p:nvSpPr>
        <p:spPr>
          <a:xfrm>
            <a:off x="5367010" y="4373305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05C9585-37BF-2470-90CB-49E325C02DB7}"/>
              </a:ext>
            </a:extLst>
          </p:cNvPr>
          <p:cNvSpPr/>
          <p:nvPr/>
        </p:nvSpPr>
        <p:spPr>
          <a:xfrm>
            <a:off x="9878990" y="4201347"/>
            <a:ext cx="2234008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90F981-2441-48C5-5A8A-91D3CFA57011}"/>
              </a:ext>
            </a:extLst>
          </p:cNvPr>
          <p:cNvSpPr txBox="1"/>
          <p:nvPr/>
        </p:nvSpPr>
        <p:spPr>
          <a:xfrm>
            <a:off x="10200339" y="398013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04D59-50A4-D9CC-9586-4181B83B5E35}"/>
              </a:ext>
            </a:extLst>
          </p:cNvPr>
          <p:cNvSpPr txBox="1"/>
          <p:nvPr/>
        </p:nvSpPr>
        <p:spPr>
          <a:xfrm>
            <a:off x="131651" y="143618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282CE66-FBF9-52C9-66B2-A9575815AAC4}"/>
              </a:ext>
            </a:extLst>
          </p:cNvPr>
          <p:cNvCxnSpPr/>
          <p:nvPr/>
        </p:nvCxnSpPr>
        <p:spPr>
          <a:xfrm flipH="1">
            <a:off x="7657315" y="2470224"/>
            <a:ext cx="2325803" cy="164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AE49EA-F390-4DA9-28B4-73DD74165DE1}"/>
              </a:ext>
            </a:extLst>
          </p:cNvPr>
          <p:cNvCxnSpPr>
            <a:cxnSpLocks/>
          </p:cNvCxnSpPr>
          <p:nvPr/>
        </p:nvCxnSpPr>
        <p:spPr>
          <a:xfrm flipH="1">
            <a:off x="4782655" y="2482201"/>
            <a:ext cx="5175219" cy="146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DE6286-ACF3-314D-E611-774D68BFB7FA}"/>
              </a:ext>
            </a:extLst>
          </p:cNvPr>
          <p:cNvSpPr/>
          <p:nvPr/>
        </p:nvSpPr>
        <p:spPr>
          <a:xfrm>
            <a:off x="5695607" y="391064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96630A7-46F3-A5BF-D39D-A4449004E481}"/>
              </a:ext>
            </a:extLst>
          </p:cNvPr>
          <p:cNvSpPr/>
          <p:nvPr/>
        </p:nvSpPr>
        <p:spPr>
          <a:xfrm>
            <a:off x="7254154" y="3941780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Masked Multi-Head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9E322FD-C462-A2FF-7BD9-3FAB32DBA485}"/>
              </a:ext>
            </a:extLst>
          </p:cNvPr>
          <p:cNvSpPr/>
          <p:nvPr/>
        </p:nvSpPr>
        <p:spPr>
          <a:xfrm>
            <a:off x="4847899" y="3935742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E0857AB-2FED-AF42-7FCB-ABEBD7EFA4B1}"/>
              </a:ext>
            </a:extLst>
          </p:cNvPr>
          <p:cNvSpPr/>
          <p:nvPr/>
        </p:nvSpPr>
        <p:spPr>
          <a:xfrm>
            <a:off x="4080857" y="44407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80A79107-E8A3-B49F-F319-598EC336B7B6}"/>
              </a:ext>
            </a:extLst>
          </p:cNvPr>
          <p:cNvSpPr/>
          <p:nvPr/>
        </p:nvSpPr>
        <p:spPr>
          <a:xfrm>
            <a:off x="4426641" y="398013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9806D5E-593C-B994-09BE-A2A3BC52FAE1}"/>
              </a:ext>
            </a:extLst>
          </p:cNvPr>
          <p:cNvSpPr/>
          <p:nvPr/>
        </p:nvSpPr>
        <p:spPr>
          <a:xfrm>
            <a:off x="4474689" y="40662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E00F4A1-4443-48A8-A059-549BB656DFB9}"/>
              </a:ext>
            </a:extLst>
          </p:cNvPr>
          <p:cNvSpPr/>
          <p:nvPr/>
        </p:nvSpPr>
        <p:spPr>
          <a:xfrm>
            <a:off x="4456400" y="462043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446D624F-193F-9EAF-7FF6-C9601B4E3009}"/>
              </a:ext>
            </a:extLst>
          </p:cNvPr>
          <p:cNvSpPr/>
          <p:nvPr/>
        </p:nvSpPr>
        <p:spPr>
          <a:xfrm>
            <a:off x="4456401" y="43290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166856B-E02E-0A6D-CBC9-8CB4E4ED595C}"/>
              </a:ext>
            </a:extLst>
          </p:cNvPr>
          <p:cNvSpPr/>
          <p:nvPr/>
        </p:nvSpPr>
        <p:spPr>
          <a:xfrm>
            <a:off x="4440496" y="487111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0638ECF-AEEF-305F-D741-4DF7C394D1CA}"/>
              </a:ext>
            </a:extLst>
          </p:cNvPr>
          <p:cNvSpPr/>
          <p:nvPr/>
        </p:nvSpPr>
        <p:spPr>
          <a:xfrm>
            <a:off x="8477722" y="3885042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9856E56A-27BD-622C-33C0-3BA220E3D62E}"/>
              </a:ext>
            </a:extLst>
          </p:cNvPr>
          <p:cNvSpPr/>
          <p:nvPr/>
        </p:nvSpPr>
        <p:spPr>
          <a:xfrm>
            <a:off x="7710680" y="43900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eft Bracket 66">
            <a:extLst>
              <a:ext uri="{FF2B5EF4-FFF2-40B4-BE49-F238E27FC236}">
                <a16:creationId xmlns:a16="http://schemas.microsoft.com/office/drawing/2014/main" id="{23AD8244-D981-2640-7AE7-B3C7BF095452}"/>
              </a:ext>
            </a:extLst>
          </p:cNvPr>
          <p:cNvSpPr/>
          <p:nvPr/>
        </p:nvSpPr>
        <p:spPr>
          <a:xfrm>
            <a:off x="8056464" y="392943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6701C875-9DEA-DC59-C81C-9306A17BD87D}"/>
              </a:ext>
            </a:extLst>
          </p:cNvPr>
          <p:cNvSpPr/>
          <p:nvPr/>
        </p:nvSpPr>
        <p:spPr>
          <a:xfrm>
            <a:off x="8104512" y="40155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72C9F2F7-89C8-F6D7-DFCA-B2346DCA168D}"/>
              </a:ext>
            </a:extLst>
          </p:cNvPr>
          <p:cNvSpPr/>
          <p:nvPr/>
        </p:nvSpPr>
        <p:spPr>
          <a:xfrm>
            <a:off x="8086223" y="456973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1C0AC98F-46CB-780E-D9DA-37DCAB86CA10}"/>
              </a:ext>
            </a:extLst>
          </p:cNvPr>
          <p:cNvSpPr/>
          <p:nvPr/>
        </p:nvSpPr>
        <p:spPr>
          <a:xfrm>
            <a:off x="8086224" y="42783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EAA9485-4527-20FC-45F6-1C062C1C981B}"/>
              </a:ext>
            </a:extLst>
          </p:cNvPr>
          <p:cNvSpPr/>
          <p:nvPr/>
        </p:nvSpPr>
        <p:spPr>
          <a:xfrm>
            <a:off x="8070319" y="482041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91A4AD0-EBBA-F028-19C1-4394532F8788}"/>
              </a:ext>
            </a:extLst>
          </p:cNvPr>
          <p:cNvSpPr/>
          <p:nvPr/>
        </p:nvSpPr>
        <p:spPr>
          <a:xfrm>
            <a:off x="9263951" y="3914986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72928E08-41F9-6A27-51E6-2A17A3EA2109}"/>
              </a:ext>
            </a:extLst>
          </p:cNvPr>
          <p:cNvSpPr/>
          <p:nvPr/>
        </p:nvSpPr>
        <p:spPr>
          <a:xfrm>
            <a:off x="8971137" y="4346500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7F144B-F8AB-6F71-7455-7769B981BFAE}"/>
              </a:ext>
            </a:extLst>
          </p:cNvPr>
          <p:cNvSpPr/>
          <p:nvPr/>
        </p:nvSpPr>
        <p:spPr>
          <a:xfrm>
            <a:off x="3583566" y="398118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Masked Multi-Head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40BBD182-6D47-A8C4-2A11-08E86D9E620A}"/>
              </a:ext>
            </a:extLst>
          </p:cNvPr>
          <p:cNvSpPr/>
          <p:nvPr/>
        </p:nvSpPr>
        <p:spPr>
          <a:xfrm>
            <a:off x="2468067" y="4482353"/>
            <a:ext cx="674660" cy="3137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2C0DB912-66FC-6948-91F8-A0C52DBBCD8E}"/>
              </a:ext>
            </a:extLst>
          </p:cNvPr>
          <p:cNvSpPr/>
          <p:nvPr/>
        </p:nvSpPr>
        <p:spPr>
          <a:xfrm>
            <a:off x="3124319" y="402169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4DAE19B0-44C4-DDF5-B071-7630E8DB25D6}"/>
              </a:ext>
            </a:extLst>
          </p:cNvPr>
          <p:cNvSpPr/>
          <p:nvPr/>
        </p:nvSpPr>
        <p:spPr>
          <a:xfrm>
            <a:off x="3172367" y="410785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A7C39718-36C3-DE80-76B9-D465834133E0}"/>
              </a:ext>
            </a:extLst>
          </p:cNvPr>
          <p:cNvSpPr/>
          <p:nvPr/>
        </p:nvSpPr>
        <p:spPr>
          <a:xfrm>
            <a:off x="3154078" y="466199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F49CA65-EBB1-FBA3-0E5D-8B77EDC358D3}"/>
              </a:ext>
            </a:extLst>
          </p:cNvPr>
          <p:cNvSpPr/>
          <p:nvPr/>
        </p:nvSpPr>
        <p:spPr>
          <a:xfrm>
            <a:off x="3154079" y="437061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1847A83B-F9DE-F2E0-41B4-2BE0F105B904}"/>
              </a:ext>
            </a:extLst>
          </p:cNvPr>
          <p:cNvSpPr/>
          <p:nvPr/>
        </p:nvSpPr>
        <p:spPr>
          <a:xfrm>
            <a:off x="3138174" y="491267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4E08627A-2EFA-2FF3-4869-B50CAF0FBDFB}"/>
              </a:ext>
            </a:extLst>
          </p:cNvPr>
          <p:cNvSpPr/>
          <p:nvPr/>
        </p:nvSpPr>
        <p:spPr>
          <a:xfrm>
            <a:off x="6271695" y="4431653"/>
            <a:ext cx="528555" cy="24253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Left Bracket 93">
            <a:extLst>
              <a:ext uri="{FF2B5EF4-FFF2-40B4-BE49-F238E27FC236}">
                <a16:creationId xmlns:a16="http://schemas.microsoft.com/office/drawing/2014/main" id="{326E8078-F177-48B9-5250-7E5D5A24EC36}"/>
              </a:ext>
            </a:extLst>
          </p:cNvPr>
          <p:cNvSpPr/>
          <p:nvPr/>
        </p:nvSpPr>
        <p:spPr>
          <a:xfrm>
            <a:off x="6781843" y="397099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607DE6B-CD4E-706D-BCD3-EF7233F89045}"/>
              </a:ext>
            </a:extLst>
          </p:cNvPr>
          <p:cNvSpPr/>
          <p:nvPr/>
        </p:nvSpPr>
        <p:spPr>
          <a:xfrm>
            <a:off x="6829891" y="405715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A11E3469-C433-DCC1-64B9-791A51826DE9}"/>
              </a:ext>
            </a:extLst>
          </p:cNvPr>
          <p:cNvSpPr/>
          <p:nvPr/>
        </p:nvSpPr>
        <p:spPr>
          <a:xfrm>
            <a:off x="6811602" y="461129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9465AD93-15DB-832C-6757-9D0C6F631FBE}"/>
              </a:ext>
            </a:extLst>
          </p:cNvPr>
          <p:cNvSpPr/>
          <p:nvPr/>
        </p:nvSpPr>
        <p:spPr>
          <a:xfrm>
            <a:off x="6811603" y="431991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278654BE-970A-4411-EB68-26D5E573EDA7}"/>
              </a:ext>
            </a:extLst>
          </p:cNvPr>
          <p:cNvSpPr/>
          <p:nvPr/>
        </p:nvSpPr>
        <p:spPr>
          <a:xfrm>
            <a:off x="6795698" y="486197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Curved Left Arrow 98">
            <a:extLst>
              <a:ext uri="{FF2B5EF4-FFF2-40B4-BE49-F238E27FC236}">
                <a16:creationId xmlns:a16="http://schemas.microsoft.com/office/drawing/2014/main" id="{11CD5627-DED8-D461-AE16-B09CBC98097F}"/>
              </a:ext>
            </a:extLst>
          </p:cNvPr>
          <p:cNvSpPr/>
          <p:nvPr/>
        </p:nvSpPr>
        <p:spPr>
          <a:xfrm rot="16200000">
            <a:off x="2976162" y="3055982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Curved Left Arrow 99">
            <a:extLst>
              <a:ext uri="{FF2B5EF4-FFF2-40B4-BE49-F238E27FC236}">
                <a16:creationId xmlns:a16="http://schemas.microsoft.com/office/drawing/2014/main" id="{44692F69-E7B8-C92D-B796-75E5F4C7C3BF}"/>
              </a:ext>
            </a:extLst>
          </p:cNvPr>
          <p:cNvSpPr/>
          <p:nvPr/>
        </p:nvSpPr>
        <p:spPr>
          <a:xfrm rot="16200000">
            <a:off x="4362830" y="3014374"/>
            <a:ext cx="1298437" cy="1759473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Curved Left Arrow 100">
            <a:extLst>
              <a:ext uri="{FF2B5EF4-FFF2-40B4-BE49-F238E27FC236}">
                <a16:creationId xmlns:a16="http://schemas.microsoft.com/office/drawing/2014/main" id="{280C5E10-D816-0404-B83A-42AB37F90AE6}"/>
              </a:ext>
            </a:extLst>
          </p:cNvPr>
          <p:cNvSpPr/>
          <p:nvPr/>
        </p:nvSpPr>
        <p:spPr>
          <a:xfrm rot="16200000">
            <a:off x="5486105" y="3247590"/>
            <a:ext cx="1298437" cy="1293040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Curved Left Arrow 101">
            <a:extLst>
              <a:ext uri="{FF2B5EF4-FFF2-40B4-BE49-F238E27FC236}">
                <a16:creationId xmlns:a16="http://schemas.microsoft.com/office/drawing/2014/main" id="{A05270A9-41D3-3B97-B6D1-DB436880CDDD}"/>
              </a:ext>
            </a:extLst>
          </p:cNvPr>
          <p:cNvSpPr/>
          <p:nvPr/>
        </p:nvSpPr>
        <p:spPr>
          <a:xfrm rot="16200000">
            <a:off x="6631288" y="2931107"/>
            <a:ext cx="1298437" cy="1759474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urved Left Arrow 102">
            <a:extLst>
              <a:ext uri="{FF2B5EF4-FFF2-40B4-BE49-F238E27FC236}">
                <a16:creationId xmlns:a16="http://schemas.microsoft.com/office/drawing/2014/main" id="{109CA065-D9B1-6A55-B29F-8A4C8E7DFB7B}"/>
              </a:ext>
            </a:extLst>
          </p:cNvPr>
          <p:cNvSpPr/>
          <p:nvPr/>
        </p:nvSpPr>
        <p:spPr>
          <a:xfrm rot="16200000">
            <a:off x="7967677" y="2939773"/>
            <a:ext cx="1298437" cy="1658921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urved Left Arrow 103">
            <a:extLst>
              <a:ext uri="{FF2B5EF4-FFF2-40B4-BE49-F238E27FC236}">
                <a16:creationId xmlns:a16="http://schemas.microsoft.com/office/drawing/2014/main" id="{2C87CB7D-452A-5C78-B9CC-B0B1CE152509}"/>
              </a:ext>
            </a:extLst>
          </p:cNvPr>
          <p:cNvSpPr/>
          <p:nvPr/>
        </p:nvSpPr>
        <p:spPr>
          <a:xfrm rot="16200000">
            <a:off x="9186744" y="3096277"/>
            <a:ext cx="1298437" cy="1345917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7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FB49-4469-D0FE-C194-0F4795888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B79247-37E2-D69D-22B4-3BEE16850039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1-2</a:t>
            </a:r>
          </a:p>
        </p:txBody>
      </p:sp>
    </p:spTree>
    <p:extLst>
      <p:ext uri="{BB962C8B-B14F-4D97-AF65-F5344CB8AC3E}">
        <p14:creationId xmlns:p14="http://schemas.microsoft.com/office/powerpoint/2010/main" val="2467766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F9256-EB94-D19D-0FE7-6CB35A71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0246AF-A135-B1D8-E14D-B06B7923F755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1-15</a:t>
            </a:r>
          </a:p>
        </p:txBody>
      </p:sp>
    </p:spTree>
    <p:extLst>
      <p:ext uri="{BB962C8B-B14F-4D97-AF65-F5344CB8AC3E}">
        <p14:creationId xmlns:p14="http://schemas.microsoft.com/office/powerpoint/2010/main" val="388277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4664056" y="2209213"/>
            <a:ext cx="228284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5075783" y="2542406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3027597" y="3019783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7301490" y="2955668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5075783" y="4251951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B92586-08D2-F406-8440-7A225AA2DBE0}"/>
              </a:ext>
            </a:extLst>
          </p:cNvPr>
          <p:cNvSpPr/>
          <p:nvPr/>
        </p:nvSpPr>
        <p:spPr>
          <a:xfrm>
            <a:off x="1156480" y="2660650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Prompt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food at the restaurant was excellent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.”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A4454-7174-CE87-9256-30CC3F8868E5}"/>
              </a:ext>
            </a:extLst>
          </p:cNvPr>
          <p:cNvGraphicFramePr/>
          <p:nvPr/>
        </p:nvGraphicFramePr>
        <p:xfrm>
          <a:off x="1894016" y="333106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032B51-8BE6-6B36-3042-C87A02C7ED95}"/>
              </a:ext>
            </a:extLst>
          </p:cNvPr>
          <p:cNvSpPr txBox="1"/>
          <p:nvPr/>
        </p:nvSpPr>
        <p:spPr>
          <a:xfrm>
            <a:off x="8058493" y="18222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bi-directional context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DA905-B0CA-FE5B-B7A0-2B9A5DCDD8E0}"/>
              </a:ext>
            </a:extLst>
          </p:cNvPr>
          <p:cNvSpPr txBox="1"/>
          <p:nvPr/>
        </p:nvSpPr>
        <p:spPr>
          <a:xfrm>
            <a:off x="5270323" y="7173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Masked Language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17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1EA2A-0D02-E123-AEB9-C77DA361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A1FCE2-144F-6C71-DEC5-F2D42F4F80E8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1-16</a:t>
            </a:r>
          </a:p>
        </p:txBody>
      </p:sp>
    </p:spTree>
    <p:extLst>
      <p:ext uri="{BB962C8B-B14F-4D97-AF65-F5344CB8AC3E}">
        <p14:creationId xmlns:p14="http://schemas.microsoft.com/office/powerpoint/2010/main" val="46547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5451456" y="3479213"/>
            <a:ext cx="228284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5851485" y="3751207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3814997" y="4289783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8088890" y="4225668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5863183" y="5521951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B92586-08D2-F406-8440-7A225AA2DBE0}"/>
              </a:ext>
            </a:extLst>
          </p:cNvPr>
          <p:cNvSpPr/>
          <p:nvPr/>
        </p:nvSpPr>
        <p:spPr>
          <a:xfrm>
            <a:off x="1943880" y="3930650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Prompt: Complete the sentences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food at the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A4454-7174-CE87-9256-30CC3F8868E5}"/>
              </a:ext>
            </a:extLst>
          </p:cNvPr>
          <p:cNvGraphicFramePr/>
          <p:nvPr/>
        </p:nvGraphicFramePr>
        <p:xfrm>
          <a:off x="1894016" y="99840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032B51-8BE6-6B36-3042-C87A02C7ED95}"/>
              </a:ext>
            </a:extLst>
          </p:cNvPr>
          <p:cNvSpPr txBox="1"/>
          <p:nvPr/>
        </p:nvSpPr>
        <p:spPr>
          <a:xfrm>
            <a:off x="9291668" y="3192505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uni-directional context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DA905-B0CA-FE5B-B7A0-2B9A5DCDD8E0}"/>
              </a:ext>
            </a:extLst>
          </p:cNvPr>
          <p:cNvSpPr txBox="1"/>
          <p:nvPr/>
        </p:nvSpPr>
        <p:spPr>
          <a:xfrm>
            <a:off x="5270323" y="4252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Causal Language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F9A129-5289-1476-29A6-B18344A2A662}"/>
              </a:ext>
            </a:extLst>
          </p:cNvPr>
          <p:cNvGraphicFramePr/>
          <p:nvPr/>
        </p:nvGraphicFramePr>
        <p:xfrm>
          <a:off x="1903284" y="955212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FCAE3C-446E-3D0B-8FCB-A92A49058642}"/>
              </a:ext>
            </a:extLst>
          </p:cNvPr>
          <p:cNvGraphicFramePr/>
          <p:nvPr/>
        </p:nvGraphicFramePr>
        <p:xfrm>
          <a:off x="1884748" y="1776677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2727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E205-D884-89A1-02CA-8E6386A0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9CD4B7-C283-8198-C726-5A51B76B173E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1-17</a:t>
            </a:r>
          </a:p>
        </p:txBody>
      </p:sp>
    </p:spTree>
    <p:extLst>
      <p:ext uri="{BB962C8B-B14F-4D97-AF65-F5344CB8AC3E}">
        <p14:creationId xmlns:p14="http://schemas.microsoft.com/office/powerpoint/2010/main" val="321980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5401592" y="3182230"/>
            <a:ext cx="401913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5813319" y="3515423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3765133" y="399280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9684113" y="3989883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5813319" y="5224968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B92586-08D2-F406-8440-7A225AA2DBE0}"/>
              </a:ext>
            </a:extLst>
          </p:cNvPr>
          <p:cNvSpPr/>
          <p:nvPr/>
        </p:nvSpPr>
        <p:spPr>
          <a:xfrm>
            <a:off x="1894016" y="3633667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Prompt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food at the restaurant was excellent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.”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A4454-7174-CE87-9256-30CC3F8868E5}"/>
              </a:ext>
            </a:extLst>
          </p:cNvPr>
          <p:cNvGraphicFramePr/>
          <p:nvPr/>
        </p:nvGraphicFramePr>
        <p:xfrm>
          <a:off x="2046416" y="1486321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3DA905-B0CA-FE5B-B7A0-2B9A5DCDD8E0}"/>
              </a:ext>
            </a:extLst>
          </p:cNvPr>
          <p:cNvSpPr txBox="1"/>
          <p:nvPr/>
        </p:nvSpPr>
        <p:spPr>
          <a:xfrm>
            <a:off x="5270323" y="7173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Span Corruption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6093B-E7B5-39DB-497F-BFA7FC20D92D}"/>
              </a:ext>
            </a:extLst>
          </p:cNvPr>
          <p:cNvGraphicFramePr/>
          <p:nvPr/>
        </p:nvGraphicFramePr>
        <p:xfrm>
          <a:off x="2046416" y="485506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4B9335-48FA-14BA-8729-FF182DE43F3E}"/>
              </a:ext>
            </a:extLst>
          </p:cNvPr>
          <p:cNvSpPr/>
          <p:nvPr/>
        </p:nvSpPr>
        <p:spPr>
          <a:xfrm>
            <a:off x="7625871" y="3515423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716463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B7676-926F-65EC-47AC-B6CA6972A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F07EDA-B4D2-79E6-78A1-0C3666CE8BEA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8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7F6271-76EF-54E4-CAE4-808CCCCE2528}"/>
              </a:ext>
            </a:extLst>
          </p:cNvPr>
          <p:cNvSpPr/>
          <p:nvPr/>
        </p:nvSpPr>
        <p:spPr>
          <a:xfrm>
            <a:off x="939800" y="393700"/>
            <a:ext cx="2197100" cy="5791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303A78-902C-6DAA-2FAB-1028568B90D7}"/>
              </a:ext>
            </a:extLst>
          </p:cNvPr>
          <p:cNvSpPr/>
          <p:nvPr/>
        </p:nvSpPr>
        <p:spPr>
          <a:xfrm>
            <a:off x="3302000" y="393700"/>
            <a:ext cx="7746999" cy="5791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EBD457D-C50B-12B2-DD75-BEA8D2521B45}"/>
              </a:ext>
            </a:extLst>
          </p:cNvPr>
          <p:cNvGraphicFramePr/>
          <p:nvPr/>
        </p:nvGraphicFramePr>
        <p:xfrm>
          <a:off x="3774291" y="5207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0C984E91-61F2-ADC4-B229-19B83FC60E83}"/>
              </a:ext>
            </a:extLst>
          </p:cNvPr>
          <p:cNvSpPr/>
          <p:nvPr/>
        </p:nvSpPr>
        <p:spPr>
          <a:xfrm>
            <a:off x="1625600" y="2730502"/>
            <a:ext cx="6212691" cy="3282950"/>
          </a:xfrm>
          <a:prstGeom prst="ellipse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03696-8E9F-DB78-9071-785303E01816}"/>
              </a:ext>
            </a:extLst>
          </p:cNvPr>
          <p:cNvSpPr txBox="1"/>
          <p:nvPr/>
        </p:nvSpPr>
        <p:spPr>
          <a:xfrm>
            <a:off x="3774291" y="908977"/>
            <a:ext cx="244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Science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833C9-94F1-A3AF-39D1-72608C265CE4}"/>
              </a:ext>
            </a:extLst>
          </p:cNvPr>
          <p:cNvSpPr txBox="1"/>
          <p:nvPr/>
        </p:nvSpPr>
        <p:spPr>
          <a:xfrm>
            <a:off x="4858543" y="5303654"/>
            <a:ext cx="244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2E111-0B60-2F62-89E4-1ADC3F6B28D1}"/>
              </a:ext>
            </a:extLst>
          </p:cNvPr>
          <p:cNvSpPr txBox="1"/>
          <p:nvPr/>
        </p:nvSpPr>
        <p:spPr>
          <a:xfrm>
            <a:off x="1181100" y="1661122"/>
            <a:ext cx="2443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Enterprise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7666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E7E96-B470-2495-6858-072DD354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117600"/>
            <a:ext cx="8890000" cy="44323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268FFA-73EA-AAFF-CEF1-CCAE2663F58B}"/>
                  </a:ext>
                </a:extLst>
              </p14:cNvPr>
              <p14:cNvContentPartPr/>
              <p14:nvPr/>
            </p14:nvContentPartPr>
            <p14:xfrm>
              <a:off x="5803440" y="2381920"/>
              <a:ext cx="191520" cy="5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268FFA-73EA-AAFF-CEF1-CCAE2663F5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800" y="2373280"/>
                <a:ext cx="209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F211A5-377A-5CC6-F731-A8AD310DD71B}"/>
                  </a:ext>
                </a:extLst>
              </p14:cNvPr>
              <p14:cNvContentPartPr/>
              <p14:nvPr/>
            </p14:nvContentPartPr>
            <p14:xfrm>
              <a:off x="7108800" y="2393080"/>
              <a:ext cx="750600" cy="4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F211A5-377A-5CC6-F731-A8AD310DD7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9800" y="2384440"/>
                <a:ext cx="768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F0087B-C519-575E-4E52-D976B4A470C9}"/>
                  </a:ext>
                </a:extLst>
              </p14:cNvPr>
              <p14:cNvContentPartPr/>
              <p14:nvPr/>
            </p14:nvContentPartPr>
            <p14:xfrm>
              <a:off x="1906800" y="5272000"/>
              <a:ext cx="894960" cy="9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F0087B-C519-575E-4E52-D976B4A470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60" y="5263360"/>
                <a:ext cx="91260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78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34765-F0C2-34C6-016B-01411DB55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1D7BAF-6605-E383-0CC2-69F59770FB34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1-3</a:t>
            </a:r>
          </a:p>
        </p:txBody>
      </p:sp>
    </p:spTree>
    <p:extLst>
      <p:ext uri="{BB962C8B-B14F-4D97-AF65-F5344CB8AC3E}">
        <p14:creationId xmlns:p14="http://schemas.microsoft.com/office/powerpoint/2010/main" val="27274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3261B4-095B-C0DF-D5FD-672E95A30759}"/>
                  </a:ext>
                </a:extLst>
              </p14:cNvPr>
              <p14:cNvContentPartPr/>
              <p14:nvPr/>
            </p14:nvContentPartPr>
            <p14:xfrm>
              <a:off x="3736680" y="18502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3261B4-095B-C0DF-D5FD-672E95A307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040" y="18415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B4A3A87-223E-28C2-FA3C-AA8BD3C5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838200"/>
            <a:ext cx="951230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499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1635-758D-BBBE-1A21-F0E76534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B1D777-2356-CC57-7AC5-97E465A31B35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1-4</a:t>
            </a:r>
          </a:p>
        </p:txBody>
      </p:sp>
    </p:spTree>
    <p:extLst>
      <p:ext uri="{BB962C8B-B14F-4D97-AF65-F5344CB8AC3E}">
        <p14:creationId xmlns:p14="http://schemas.microsoft.com/office/powerpoint/2010/main" val="361034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9DF46-14C3-DE14-1DAA-EABBC159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76B3F-96AB-F943-7F6B-9E7876B9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9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68F66-7B84-AA4D-55AB-0AF4A023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49" y="1371600"/>
            <a:ext cx="1899072" cy="1936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44510F9-C2DD-F827-AC7A-B52E2C5CC65A}"/>
              </a:ext>
            </a:extLst>
          </p:cNvPr>
          <p:cNvSpPr/>
          <p:nvPr/>
        </p:nvSpPr>
        <p:spPr>
          <a:xfrm rot="16200000">
            <a:off x="3127374" y="2047876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FDC6FEE-5DC9-A34E-7BB0-33240F864524}"/>
              </a:ext>
            </a:extLst>
          </p:cNvPr>
          <p:cNvSpPr/>
          <p:nvPr/>
        </p:nvSpPr>
        <p:spPr>
          <a:xfrm rot="16200000">
            <a:off x="6413502" y="2047875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EEE3B1B-E727-3C63-A31C-39B6F4158D2A}"/>
              </a:ext>
            </a:extLst>
          </p:cNvPr>
          <p:cNvSpPr/>
          <p:nvPr/>
        </p:nvSpPr>
        <p:spPr>
          <a:xfrm rot="16200000">
            <a:off x="9725446" y="2047874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94581F81-F989-7650-DF24-1089329180F6}"/>
              </a:ext>
            </a:extLst>
          </p:cNvPr>
          <p:cNvSpPr/>
          <p:nvPr/>
        </p:nvSpPr>
        <p:spPr>
          <a:xfrm>
            <a:off x="10642601" y="1878702"/>
            <a:ext cx="990600" cy="682164"/>
          </a:xfrm>
          <a:prstGeom prst="wedgeEllipse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 is a Dog.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1406-4A92-EA90-7DC6-E1B9FCFE0FC0}"/>
              </a:ext>
            </a:extLst>
          </p:cNvPr>
          <p:cNvSpPr txBox="1"/>
          <p:nvPr/>
        </p:nvSpPr>
        <p:spPr>
          <a:xfrm>
            <a:off x="2965656" y="2683078"/>
            <a:ext cx="8191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observe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12B1A-AC3E-0B05-D4E5-7BD23AEA62D2}"/>
              </a:ext>
            </a:extLst>
          </p:cNvPr>
          <p:cNvSpPr txBox="1"/>
          <p:nvPr/>
        </p:nvSpPr>
        <p:spPr>
          <a:xfrm>
            <a:off x="4213224" y="3830478"/>
            <a:ext cx="4471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Human vision schematic flow</a:t>
            </a:r>
          </a:p>
          <a:p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72376-D217-AEAC-DB2F-BF33A34DAFBB}"/>
              </a:ext>
            </a:extLst>
          </p:cNvPr>
          <p:cNvSpPr txBox="1"/>
          <p:nvPr/>
        </p:nvSpPr>
        <p:spPr>
          <a:xfrm>
            <a:off x="9315869" y="2654571"/>
            <a:ext cx="18990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cognitive reactions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DC44E-FE17-5489-AA40-41E9DFE0D3B9}"/>
              </a:ext>
            </a:extLst>
          </p:cNvPr>
          <p:cNvSpPr txBox="1"/>
          <p:nvPr/>
        </p:nvSpPr>
        <p:spPr>
          <a:xfrm>
            <a:off x="5956302" y="2659105"/>
            <a:ext cx="1295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visual perception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9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5E6B5-E866-17B6-F9F1-5E125959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90F26C-E399-A517-E948-7A6235FB4D65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1-5</a:t>
            </a:r>
          </a:p>
        </p:txBody>
      </p:sp>
    </p:spTree>
    <p:extLst>
      <p:ext uri="{BB962C8B-B14F-4D97-AF65-F5344CB8AC3E}">
        <p14:creationId xmlns:p14="http://schemas.microsoft.com/office/powerpoint/2010/main" val="316667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20952</TotalTime>
  <Words>580</Words>
  <Application>Microsoft Macintosh PowerPoint</Application>
  <PresentationFormat>Widescreen</PresentationFormat>
  <Paragraphs>230</Paragraphs>
  <Slides>37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Amazon Ember</vt:lpstr>
      <vt:lpstr>Amazon Ember Display</vt:lpstr>
      <vt:lpstr>Amazon Ember Display Heavy</vt:lpstr>
      <vt:lpstr>Amazon Ember Display Medium</vt:lpstr>
      <vt:lpstr>Amazon Ember Mono</vt:lpstr>
      <vt:lpstr>Arial</vt:lpstr>
      <vt:lpstr>Arial</vt:lpstr>
      <vt:lpstr>Calibri</vt:lpstr>
      <vt:lpstr>Calibri Light</vt:lpstr>
      <vt:lpstr>Times New Roman</vt:lpstr>
      <vt:lpstr>Wingdings</vt:lpstr>
      <vt:lpstr>Office Theme</vt:lpstr>
      <vt:lpstr>1_AWS Brand 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Bhattacharjee, Avik</cp:lastModifiedBy>
  <cp:revision>171</cp:revision>
  <dcterms:created xsi:type="dcterms:W3CDTF">2024-03-28T09:42:45Z</dcterms:created>
  <dcterms:modified xsi:type="dcterms:W3CDTF">2024-11-01T10:04:00Z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2024-04-29T13:53:30Z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bbe4c23d-4030-45fb-88e6-8a5184093c8f</vt:lpwstr>
  </property>
  <property fmtid="{D5CDD505-2E9C-101B-9397-08002B2CF9AE}" pid="8" name="MSIP_Label_929eed6f-34eb-4453-9f97-09510b9b219f_ContentBits">
    <vt:lpwstr>0</vt:lpwstr>
  </property>
</Properties>
</file>